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5" r:id="rId6"/>
    <p:sldMasterId id="2147483710" r:id="rId7"/>
  </p:sldMasterIdLst>
  <p:notesMasterIdLst>
    <p:notesMasterId r:id="rId26"/>
  </p:notesMasterIdLst>
  <p:sldIdLst>
    <p:sldId id="341" r:id="rId8"/>
    <p:sldId id="342" r:id="rId9"/>
    <p:sldId id="344" r:id="rId10"/>
    <p:sldId id="347" r:id="rId11"/>
    <p:sldId id="377" r:id="rId12"/>
    <p:sldId id="345" r:id="rId13"/>
    <p:sldId id="351" r:id="rId14"/>
    <p:sldId id="358" r:id="rId15"/>
    <p:sldId id="346" r:id="rId16"/>
    <p:sldId id="349" r:id="rId17"/>
    <p:sldId id="371" r:id="rId18"/>
    <p:sldId id="365" r:id="rId19"/>
    <p:sldId id="381" r:id="rId20"/>
    <p:sldId id="369" r:id="rId21"/>
    <p:sldId id="363" r:id="rId22"/>
    <p:sldId id="370" r:id="rId23"/>
    <p:sldId id="382" r:id="rId24"/>
    <p:sldId id="3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297CBE-BDA0-44CD-B06D-3DE05249589C}">
          <p14:sldIdLst>
            <p14:sldId id="341"/>
            <p14:sldId id="342"/>
            <p14:sldId id="344"/>
            <p14:sldId id="347"/>
            <p14:sldId id="377"/>
            <p14:sldId id="345"/>
            <p14:sldId id="351"/>
            <p14:sldId id="358"/>
            <p14:sldId id="346"/>
            <p14:sldId id="349"/>
            <p14:sldId id="371"/>
            <p14:sldId id="365"/>
            <p14:sldId id="381"/>
            <p14:sldId id="369"/>
            <p14:sldId id="363"/>
            <p14:sldId id="370"/>
            <p14:sldId id="382"/>
            <p14:sldId id="366"/>
          </p14:sldIdLst>
        </p14:section>
        <p14:section name="Unused" id="{8D19768F-28D8-4246-8F2D-53EF9D1CD0D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6349200383365"/>
          <c:y val="0.12965080193913214"/>
          <c:w val="0.58273034784733058"/>
          <c:h val="0.735987990197532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F4B-43C0-BA48-0AD7F44785B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F4B-43C0-BA48-0AD7F44785B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F4B-43C0-BA48-0AD7F44785B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6F4B-43C0-BA48-0AD7F44785B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6F4B-43C0-BA48-0AD7F44785B9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6F4B-43C0-BA48-0AD7F44785B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Strategy</c:v>
                </c:pt>
                <c:pt idx="1">
                  <c:v>Plan</c:v>
                </c:pt>
                <c:pt idx="2">
                  <c:v>Buy</c:v>
                </c:pt>
                <c:pt idx="3">
                  <c:v>Move</c:v>
                </c:pt>
                <c:pt idx="4">
                  <c:v>Sell</c:v>
                </c:pt>
                <c:pt idx="5">
                  <c:v>Learn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F4B-43C0-BA48-0AD7F44785B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anchor="ctr" anchorCtr="1"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B0A2FD-A711-4D3A-B61B-90F032E1D8D1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D1A0E-7AE6-423E-B476-57C00F474A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209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1A0E-7AE6-423E-B476-57C00F474A8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73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1A0E-7AE6-423E-B476-57C00F474A8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9242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standardised and used quartile categorisation for total demand to ensure a relative comparison and handle outliers.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1A0E-7AE6-423E-B476-57C00F474A8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21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Responsibility of a high financial risk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D1A0E-7AE6-423E-B476-57C00F474A8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324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D099-E43C-DFDF-53DA-E7E4C0A76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4133C-DCD3-A4B9-83A8-0C7F109780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95E09-97CB-B9A9-1616-EC4101AE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CBD48-BA14-09C2-1229-9AE95944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B6E3C-BEAE-08B6-D685-18651226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25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C98CB-49ED-2C81-A54D-6C31E5F1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3A194-3C43-5729-9A5D-98AA116D4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5154A-7E56-3FBE-0BE9-B37F06479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16565-1D22-4D24-E519-943EC487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1FEDB-09F5-08E3-559F-8EADE5360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127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74A537-3228-A8CF-2048-D2755FC207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61BA5-89FE-41B5-CC8B-0D1CF0FC2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B404-786F-FE9F-BDA3-824918184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37EEE-04A8-B0F3-E4DA-EF0EB8D30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64C4E-B4AF-BECB-199F-40633ABE8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83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3AC3B65-3D31-CEBE-90BB-0E00B8B58B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7915" y="0"/>
            <a:ext cx="5094087" cy="6858000"/>
          </a:xfrm>
          <a:custGeom>
            <a:avLst/>
            <a:gdLst>
              <a:gd name="connsiteX0" fmla="*/ 2315961 w 5094087"/>
              <a:gd name="connsiteY0" fmla="*/ 0 h 6858000"/>
              <a:gd name="connsiteX1" fmla="*/ 5094087 w 5094087"/>
              <a:gd name="connsiteY1" fmla="*/ 0 h 6858000"/>
              <a:gd name="connsiteX2" fmla="*/ 5094087 w 5094087"/>
              <a:gd name="connsiteY2" fmla="*/ 6858000 h 6858000"/>
              <a:gd name="connsiteX3" fmla="*/ 0 w 50940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4087" h="6858000">
                <a:moveTo>
                  <a:pt x="2315961" y="0"/>
                </a:moveTo>
                <a:lnTo>
                  <a:pt x="5094087" y="0"/>
                </a:lnTo>
                <a:lnTo>
                  <a:pt x="50940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5DAE5-4570-8BA1-1D15-BFA30BEB5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1867933"/>
            <a:ext cx="5688012" cy="3374562"/>
          </a:xfrm>
        </p:spPr>
        <p:txBody>
          <a:bodyPr anchor="ctr">
            <a:normAutofit/>
          </a:bodyPr>
          <a:lstStyle>
            <a:lvl1pPr algn="l">
              <a:defRPr sz="4800" b="1" cap="all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6A4E2C0-B0A5-1A78-062F-07A6A1336435}"/>
              </a:ext>
            </a:extLst>
          </p:cNvPr>
          <p:cNvSpPr/>
          <p:nvPr userDrawn="1"/>
        </p:nvSpPr>
        <p:spPr>
          <a:xfrm>
            <a:off x="6203950" y="0"/>
            <a:ext cx="3209925" cy="6858000"/>
          </a:xfrm>
          <a:prstGeom prst="parallelogram">
            <a:avLst>
              <a:gd name="adj" fmla="val 721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FC97F2-D32E-AF0B-7F6A-5773459A877C}"/>
              </a:ext>
            </a:extLst>
          </p:cNvPr>
          <p:cNvGrpSpPr/>
          <p:nvPr userDrawn="1"/>
        </p:nvGrpSpPr>
        <p:grpSpPr>
          <a:xfrm>
            <a:off x="519700" y="476250"/>
            <a:ext cx="1877329" cy="842010"/>
            <a:chOff x="10264842" y="5765800"/>
            <a:chExt cx="1378315" cy="618195"/>
          </a:xfrm>
        </p:grpSpPr>
        <p:grpSp>
          <p:nvGrpSpPr>
            <p:cNvPr id="5" name="Graphic 14">
              <a:extLst>
                <a:ext uri="{FF2B5EF4-FFF2-40B4-BE49-F238E27FC236}">
                  <a16:creationId xmlns:a16="http://schemas.microsoft.com/office/drawing/2014/main" id="{477919C3-53E4-F8D7-5B53-EC8F3693C07E}"/>
                </a:ext>
              </a:extLst>
            </p:cNvPr>
            <p:cNvGrpSpPr/>
            <p:nvPr/>
          </p:nvGrpSpPr>
          <p:grpSpPr>
            <a:xfrm>
              <a:off x="10264842" y="5765800"/>
              <a:ext cx="1004447" cy="268772"/>
              <a:chOff x="10264842" y="5765800"/>
              <a:chExt cx="1004447" cy="268772"/>
            </a:xfrm>
            <a:solidFill>
              <a:srgbClr val="FEE913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4F48C24-77E6-2EDD-D065-B3BA2F25EAAB}"/>
                  </a:ext>
                </a:extLst>
              </p:cNvPr>
              <p:cNvSpPr/>
              <p:nvPr/>
            </p:nvSpPr>
            <p:spPr>
              <a:xfrm>
                <a:off x="10264842" y="5765800"/>
                <a:ext cx="199606" cy="268772"/>
              </a:xfrm>
              <a:custGeom>
                <a:avLst/>
                <a:gdLst>
                  <a:gd name="connsiteX0" fmla="*/ 199606 w 199606"/>
                  <a:gd name="connsiteY0" fmla="*/ 190046 h 268772"/>
                  <a:gd name="connsiteX1" fmla="*/ 112860 w 199606"/>
                  <a:gd name="connsiteY1" fmla="*/ 268772 h 268772"/>
                  <a:gd name="connsiteX2" fmla="*/ 0 w 199606"/>
                  <a:gd name="connsiteY2" fmla="*/ 268772 h 268772"/>
                  <a:gd name="connsiteX3" fmla="*/ 0 w 199606"/>
                  <a:gd name="connsiteY3" fmla="*/ 0 h 268772"/>
                  <a:gd name="connsiteX4" fmla="*/ 105161 w 199606"/>
                  <a:gd name="connsiteY4" fmla="*/ 0 h 268772"/>
                  <a:gd name="connsiteX5" fmla="*/ 189982 w 199606"/>
                  <a:gd name="connsiteY5" fmla="*/ 76801 h 268772"/>
                  <a:gd name="connsiteX6" fmla="*/ 166563 w 199606"/>
                  <a:gd name="connsiteY6" fmla="*/ 129414 h 268772"/>
                  <a:gd name="connsiteX7" fmla="*/ 199606 w 199606"/>
                  <a:gd name="connsiteY7" fmla="*/ 190046 h 268772"/>
                  <a:gd name="connsiteX8" fmla="*/ 61402 w 199606"/>
                  <a:gd name="connsiteY8" fmla="*/ 57617 h 268772"/>
                  <a:gd name="connsiteX9" fmla="*/ 61402 w 199606"/>
                  <a:gd name="connsiteY9" fmla="*/ 105225 h 268772"/>
                  <a:gd name="connsiteX10" fmla="*/ 105161 w 199606"/>
                  <a:gd name="connsiteY10" fmla="*/ 105225 h 268772"/>
                  <a:gd name="connsiteX11" fmla="*/ 128580 w 199606"/>
                  <a:gd name="connsiteY11" fmla="*/ 81421 h 268772"/>
                  <a:gd name="connsiteX12" fmla="*/ 105161 w 199606"/>
                  <a:gd name="connsiteY12" fmla="*/ 57617 h 268772"/>
                  <a:gd name="connsiteX13" fmla="*/ 61402 w 199606"/>
                  <a:gd name="connsiteY13" fmla="*/ 57617 h 268772"/>
                  <a:gd name="connsiteX14" fmla="*/ 138204 w 199606"/>
                  <a:gd name="connsiteY14" fmla="*/ 185491 h 268772"/>
                  <a:gd name="connsiteX15" fmla="*/ 112860 w 199606"/>
                  <a:gd name="connsiteY15" fmla="*/ 159762 h 268772"/>
                  <a:gd name="connsiteX16" fmla="*/ 61402 w 199606"/>
                  <a:gd name="connsiteY16" fmla="*/ 159762 h 268772"/>
                  <a:gd name="connsiteX17" fmla="*/ 61402 w 199606"/>
                  <a:gd name="connsiteY17" fmla="*/ 211220 h 268772"/>
                  <a:gd name="connsiteX18" fmla="*/ 112860 w 199606"/>
                  <a:gd name="connsiteY18" fmla="*/ 211220 h 268772"/>
                  <a:gd name="connsiteX19" fmla="*/ 138204 w 199606"/>
                  <a:gd name="connsiteY19" fmla="*/ 185491 h 268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99606" h="268772">
                    <a:moveTo>
                      <a:pt x="199606" y="190046"/>
                    </a:moveTo>
                    <a:cubicBezTo>
                      <a:pt x="199606" y="237654"/>
                      <a:pt x="160853" y="268772"/>
                      <a:pt x="112860" y="268772"/>
                    </a:cubicBezTo>
                    <a:lnTo>
                      <a:pt x="0" y="268772"/>
                    </a:lnTo>
                    <a:lnTo>
                      <a:pt x="0" y="0"/>
                    </a:lnTo>
                    <a:lnTo>
                      <a:pt x="105161" y="0"/>
                    </a:lnTo>
                    <a:cubicBezTo>
                      <a:pt x="151998" y="0"/>
                      <a:pt x="189982" y="30348"/>
                      <a:pt x="189982" y="76801"/>
                    </a:cubicBezTo>
                    <a:cubicBezTo>
                      <a:pt x="189982" y="99065"/>
                      <a:pt x="181128" y="116710"/>
                      <a:pt x="166563" y="129414"/>
                    </a:cubicBezTo>
                    <a:cubicBezTo>
                      <a:pt x="186517" y="142053"/>
                      <a:pt x="199606" y="162842"/>
                      <a:pt x="199606" y="190046"/>
                    </a:cubicBezTo>
                    <a:close/>
                    <a:moveTo>
                      <a:pt x="61402" y="57617"/>
                    </a:moveTo>
                    <a:lnTo>
                      <a:pt x="61402" y="105225"/>
                    </a:lnTo>
                    <a:lnTo>
                      <a:pt x="105161" y="105225"/>
                    </a:lnTo>
                    <a:cubicBezTo>
                      <a:pt x="118955" y="105225"/>
                      <a:pt x="128580" y="95216"/>
                      <a:pt x="128580" y="81421"/>
                    </a:cubicBezTo>
                    <a:cubicBezTo>
                      <a:pt x="128580" y="67626"/>
                      <a:pt x="119340" y="57617"/>
                      <a:pt x="105161" y="57617"/>
                    </a:cubicBezTo>
                    <a:lnTo>
                      <a:pt x="61402" y="57617"/>
                    </a:lnTo>
                    <a:close/>
                    <a:moveTo>
                      <a:pt x="138204" y="185491"/>
                    </a:moveTo>
                    <a:cubicBezTo>
                      <a:pt x="138204" y="170541"/>
                      <a:pt x="128195" y="159762"/>
                      <a:pt x="112860" y="159762"/>
                    </a:cubicBezTo>
                    <a:lnTo>
                      <a:pt x="61402" y="159762"/>
                    </a:lnTo>
                    <a:lnTo>
                      <a:pt x="61402" y="211220"/>
                    </a:lnTo>
                    <a:lnTo>
                      <a:pt x="112860" y="211220"/>
                    </a:lnTo>
                    <a:cubicBezTo>
                      <a:pt x="128195" y="211220"/>
                      <a:pt x="138204" y="200440"/>
                      <a:pt x="138204" y="185491"/>
                    </a:cubicBezTo>
                    <a:close/>
                  </a:path>
                </a:pathLst>
              </a:custGeom>
              <a:solidFill>
                <a:srgbClr val="FEE91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37B17BE-3A9A-FA74-E95B-24D1660C238F}"/>
                  </a:ext>
                </a:extLst>
              </p:cNvPr>
              <p:cNvSpPr/>
              <p:nvPr/>
            </p:nvSpPr>
            <p:spPr>
              <a:xfrm>
                <a:off x="10511093" y="5765800"/>
                <a:ext cx="168937" cy="268708"/>
              </a:xfrm>
              <a:custGeom>
                <a:avLst/>
                <a:gdLst>
                  <a:gd name="connsiteX0" fmla="*/ 168937 w 168937"/>
                  <a:gd name="connsiteY0" fmla="*/ 209615 h 268708"/>
                  <a:gd name="connsiteX1" fmla="*/ 168937 w 168937"/>
                  <a:gd name="connsiteY1" fmla="*/ 268708 h 268708"/>
                  <a:gd name="connsiteX2" fmla="*/ 0 w 168937"/>
                  <a:gd name="connsiteY2" fmla="*/ 268708 h 268708"/>
                  <a:gd name="connsiteX3" fmla="*/ 0 w 168937"/>
                  <a:gd name="connsiteY3" fmla="*/ 0 h 268708"/>
                  <a:gd name="connsiteX4" fmla="*/ 167012 w 168937"/>
                  <a:gd name="connsiteY4" fmla="*/ 0 h 268708"/>
                  <a:gd name="connsiteX5" fmla="*/ 167012 w 168937"/>
                  <a:gd name="connsiteY5" fmla="*/ 59093 h 268708"/>
                  <a:gd name="connsiteX6" fmla="*/ 61467 w 168937"/>
                  <a:gd name="connsiteY6" fmla="*/ 59093 h 268708"/>
                  <a:gd name="connsiteX7" fmla="*/ 61467 w 168937"/>
                  <a:gd name="connsiteY7" fmla="*/ 103621 h 268708"/>
                  <a:gd name="connsiteX8" fmla="*/ 157452 w 168937"/>
                  <a:gd name="connsiteY8" fmla="*/ 103621 h 268708"/>
                  <a:gd name="connsiteX9" fmla="*/ 157452 w 168937"/>
                  <a:gd name="connsiteY9" fmla="*/ 162008 h 268708"/>
                  <a:gd name="connsiteX10" fmla="*/ 61467 w 168937"/>
                  <a:gd name="connsiteY10" fmla="*/ 162008 h 268708"/>
                  <a:gd name="connsiteX11" fmla="*/ 61467 w 168937"/>
                  <a:gd name="connsiteY11" fmla="*/ 209615 h 268708"/>
                  <a:gd name="connsiteX12" fmla="*/ 168937 w 168937"/>
                  <a:gd name="connsiteY12" fmla="*/ 209615 h 26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8937" h="268708">
                    <a:moveTo>
                      <a:pt x="168937" y="209615"/>
                    </a:moveTo>
                    <a:lnTo>
                      <a:pt x="168937" y="268708"/>
                    </a:lnTo>
                    <a:lnTo>
                      <a:pt x="0" y="268708"/>
                    </a:lnTo>
                    <a:lnTo>
                      <a:pt x="0" y="0"/>
                    </a:lnTo>
                    <a:lnTo>
                      <a:pt x="167012" y="0"/>
                    </a:lnTo>
                    <a:lnTo>
                      <a:pt x="167012" y="59093"/>
                    </a:lnTo>
                    <a:lnTo>
                      <a:pt x="61467" y="59093"/>
                    </a:lnTo>
                    <a:lnTo>
                      <a:pt x="61467" y="103621"/>
                    </a:lnTo>
                    <a:lnTo>
                      <a:pt x="157452" y="103621"/>
                    </a:lnTo>
                    <a:lnTo>
                      <a:pt x="157452" y="162008"/>
                    </a:lnTo>
                    <a:lnTo>
                      <a:pt x="61467" y="162008"/>
                    </a:lnTo>
                    <a:lnTo>
                      <a:pt x="61467" y="209615"/>
                    </a:lnTo>
                    <a:lnTo>
                      <a:pt x="168937" y="209615"/>
                    </a:lnTo>
                    <a:close/>
                  </a:path>
                </a:pathLst>
              </a:custGeom>
              <a:solidFill>
                <a:srgbClr val="FEE91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3CA8A98-1EC9-4E5B-ECCD-36CC5C7C308B}"/>
                  </a:ext>
                </a:extLst>
              </p:cNvPr>
              <p:cNvSpPr/>
              <p:nvPr/>
            </p:nvSpPr>
            <p:spPr>
              <a:xfrm>
                <a:off x="10706850" y="5765800"/>
                <a:ext cx="261072" cy="268708"/>
              </a:xfrm>
              <a:custGeom>
                <a:avLst/>
                <a:gdLst>
                  <a:gd name="connsiteX0" fmla="*/ 180422 w 261072"/>
                  <a:gd name="connsiteY0" fmla="*/ 226490 h 268708"/>
                  <a:gd name="connsiteX1" fmla="*/ 80587 w 261072"/>
                  <a:gd name="connsiteY1" fmla="*/ 226490 h 268708"/>
                  <a:gd name="connsiteX2" fmla="*/ 67177 w 261072"/>
                  <a:gd name="connsiteY2" fmla="*/ 268708 h 268708"/>
                  <a:gd name="connsiteX3" fmla="*/ 0 w 261072"/>
                  <a:gd name="connsiteY3" fmla="*/ 268708 h 268708"/>
                  <a:gd name="connsiteX4" fmla="*/ 91366 w 261072"/>
                  <a:gd name="connsiteY4" fmla="*/ 0 h 268708"/>
                  <a:gd name="connsiteX5" fmla="*/ 169707 w 261072"/>
                  <a:gd name="connsiteY5" fmla="*/ 0 h 268708"/>
                  <a:gd name="connsiteX6" fmla="*/ 261073 w 261072"/>
                  <a:gd name="connsiteY6" fmla="*/ 268708 h 268708"/>
                  <a:gd name="connsiteX7" fmla="*/ 193896 w 261072"/>
                  <a:gd name="connsiteY7" fmla="*/ 268708 h 268708"/>
                  <a:gd name="connsiteX8" fmla="*/ 180486 w 261072"/>
                  <a:gd name="connsiteY8" fmla="*/ 226490 h 268708"/>
                  <a:gd name="connsiteX9" fmla="*/ 162008 w 261072"/>
                  <a:gd name="connsiteY9" fmla="*/ 168873 h 268708"/>
                  <a:gd name="connsiteX10" fmla="*/ 130504 w 261072"/>
                  <a:gd name="connsiteY10" fmla="*/ 70193 h 268708"/>
                  <a:gd name="connsiteX11" fmla="*/ 99001 w 261072"/>
                  <a:gd name="connsiteY11" fmla="*/ 168873 h 268708"/>
                  <a:gd name="connsiteX12" fmla="*/ 161943 w 261072"/>
                  <a:gd name="connsiteY12" fmla="*/ 168873 h 26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072" h="268708">
                    <a:moveTo>
                      <a:pt x="180422" y="226490"/>
                    </a:moveTo>
                    <a:lnTo>
                      <a:pt x="80587" y="226490"/>
                    </a:lnTo>
                    <a:lnTo>
                      <a:pt x="67177" y="268708"/>
                    </a:lnTo>
                    <a:lnTo>
                      <a:pt x="0" y="268708"/>
                    </a:lnTo>
                    <a:lnTo>
                      <a:pt x="91366" y="0"/>
                    </a:lnTo>
                    <a:lnTo>
                      <a:pt x="169707" y="0"/>
                    </a:lnTo>
                    <a:lnTo>
                      <a:pt x="261073" y="268708"/>
                    </a:lnTo>
                    <a:lnTo>
                      <a:pt x="193896" y="268708"/>
                    </a:lnTo>
                    <a:lnTo>
                      <a:pt x="180486" y="226490"/>
                    </a:lnTo>
                    <a:close/>
                    <a:moveTo>
                      <a:pt x="162008" y="168873"/>
                    </a:moveTo>
                    <a:lnTo>
                      <a:pt x="130504" y="70193"/>
                    </a:lnTo>
                    <a:lnTo>
                      <a:pt x="99001" y="168873"/>
                    </a:lnTo>
                    <a:lnTo>
                      <a:pt x="161943" y="168873"/>
                    </a:lnTo>
                    <a:close/>
                  </a:path>
                </a:pathLst>
              </a:custGeom>
              <a:solidFill>
                <a:srgbClr val="FEE91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B2CCC98-C325-7534-44A1-B0A081E50E1A}"/>
                  </a:ext>
                </a:extLst>
              </p:cNvPr>
              <p:cNvSpPr/>
              <p:nvPr/>
            </p:nvSpPr>
            <p:spPr>
              <a:xfrm>
                <a:off x="11000581" y="5765800"/>
                <a:ext cx="268708" cy="268708"/>
              </a:xfrm>
              <a:custGeom>
                <a:avLst/>
                <a:gdLst>
                  <a:gd name="connsiteX0" fmla="*/ 268708 w 268708"/>
                  <a:gd name="connsiteY0" fmla="*/ 268708 h 268708"/>
                  <a:gd name="connsiteX1" fmla="*/ 207306 w 268708"/>
                  <a:gd name="connsiteY1" fmla="*/ 268708 h 268708"/>
                  <a:gd name="connsiteX2" fmla="*/ 207306 w 268708"/>
                  <a:gd name="connsiteY2" fmla="*/ 112475 h 268708"/>
                  <a:gd name="connsiteX3" fmla="*/ 137819 w 268708"/>
                  <a:gd name="connsiteY3" fmla="*/ 226490 h 268708"/>
                  <a:gd name="connsiteX4" fmla="*/ 130889 w 268708"/>
                  <a:gd name="connsiteY4" fmla="*/ 226490 h 268708"/>
                  <a:gd name="connsiteX5" fmla="*/ 61402 w 268708"/>
                  <a:gd name="connsiteY5" fmla="*/ 112475 h 268708"/>
                  <a:gd name="connsiteX6" fmla="*/ 61402 w 268708"/>
                  <a:gd name="connsiteY6" fmla="*/ 268708 h 268708"/>
                  <a:gd name="connsiteX7" fmla="*/ 0 w 268708"/>
                  <a:gd name="connsiteY7" fmla="*/ 268708 h 268708"/>
                  <a:gd name="connsiteX8" fmla="*/ 0 w 268708"/>
                  <a:gd name="connsiteY8" fmla="*/ 0 h 268708"/>
                  <a:gd name="connsiteX9" fmla="*/ 61402 w 268708"/>
                  <a:gd name="connsiteY9" fmla="*/ 0 h 268708"/>
                  <a:gd name="connsiteX10" fmla="*/ 134354 w 268708"/>
                  <a:gd name="connsiteY10" fmla="*/ 119404 h 268708"/>
                  <a:gd name="connsiteX11" fmla="*/ 207241 w 268708"/>
                  <a:gd name="connsiteY11" fmla="*/ 0 h 268708"/>
                  <a:gd name="connsiteX12" fmla="*/ 268644 w 268708"/>
                  <a:gd name="connsiteY12" fmla="*/ 0 h 268708"/>
                  <a:gd name="connsiteX13" fmla="*/ 268644 w 268708"/>
                  <a:gd name="connsiteY13" fmla="*/ 268708 h 26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8708" h="268708">
                    <a:moveTo>
                      <a:pt x="268708" y="268708"/>
                    </a:moveTo>
                    <a:lnTo>
                      <a:pt x="207306" y="268708"/>
                    </a:lnTo>
                    <a:lnTo>
                      <a:pt x="207306" y="112475"/>
                    </a:lnTo>
                    <a:lnTo>
                      <a:pt x="137819" y="226490"/>
                    </a:lnTo>
                    <a:lnTo>
                      <a:pt x="130889" y="226490"/>
                    </a:lnTo>
                    <a:lnTo>
                      <a:pt x="61402" y="112475"/>
                    </a:lnTo>
                    <a:lnTo>
                      <a:pt x="61402" y="268708"/>
                    </a:lnTo>
                    <a:lnTo>
                      <a:pt x="0" y="268708"/>
                    </a:lnTo>
                    <a:lnTo>
                      <a:pt x="0" y="0"/>
                    </a:lnTo>
                    <a:lnTo>
                      <a:pt x="61402" y="0"/>
                    </a:lnTo>
                    <a:lnTo>
                      <a:pt x="134354" y="119404"/>
                    </a:lnTo>
                    <a:lnTo>
                      <a:pt x="207241" y="0"/>
                    </a:lnTo>
                    <a:lnTo>
                      <a:pt x="268644" y="0"/>
                    </a:lnTo>
                    <a:lnTo>
                      <a:pt x="268644" y="268708"/>
                    </a:lnTo>
                    <a:close/>
                  </a:path>
                </a:pathLst>
              </a:custGeom>
              <a:solidFill>
                <a:srgbClr val="FEE91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aphic 14">
              <a:extLst>
                <a:ext uri="{FF2B5EF4-FFF2-40B4-BE49-F238E27FC236}">
                  <a16:creationId xmlns:a16="http://schemas.microsoft.com/office/drawing/2014/main" id="{5B776486-6ED9-0F6B-C246-4065BCB5393D}"/>
                </a:ext>
              </a:extLst>
            </p:cNvPr>
            <p:cNvGrpSpPr/>
            <p:nvPr/>
          </p:nvGrpSpPr>
          <p:grpSpPr>
            <a:xfrm>
              <a:off x="10805722" y="6124334"/>
              <a:ext cx="837435" cy="259533"/>
              <a:chOff x="10805722" y="6124334"/>
              <a:chExt cx="837435" cy="259533"/>
            </a:xfrm>
            <a:solidFill>
              <a:srgbClr val="FFFFFF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332CF46-B87E-FE56-F183-1FC5192F6DE9}"/>
                  </a:ext>
                </a:extLst>
              </p:cNvPr>
              <p:cNvSpPr/>
              <p:nvPr/>
            </p:nvSpPr>
            <p:spPr>
              <a:xfrm>
                <a:off x="10805722" y="6124334"/>
                <a:ext cx="94702" cy="103299"/>
              </a:xfrm>
              <a:custGeom>
                <a:avLst/>
                <a:gdLst>
                  <a:gd name="connsiteX0" fmla="*/ 35096 w 94702"/>
                  <a:gd name="connsiteY0" fmla="*/ 0 h 103299"/>
                  <a:gd name="connsiteX1" fmla="*/ 66664 w 94702"/>
                  <a:gd name="connsiteY1" fmla="*/ 6352 h 103299"/>
                  <a:gd name="connsiteX2" fmla="*/ 87388 w 94702"/>
                  <a:gd name="connsiteY2" fmla="*/ 24253 h 103299"/>
                  <a:gd name="connsiteX3" fmla="*/ 94702 w 94702"/>
                  <a:gd name="connsiteY3" fmla="*/ 51650 h 103299"/>
                  <a:gd name="connsiteX4" fmla="*/ 87260 w 94702"/>
                  <a:gd name="connsiteY4" fmla="*/ 78726 h 103299"/>
                  <a:gd name="connsiteX5" fmla="*/ 66471 w 94702"/>
                  <a:gd name="connsiteY5" fmla="*/ 96820 h 103299"/>
                  <a:gd name="connsiteX6" fmla="*/ 35096 w 94702"/>
                  <a:gd name="connsiteY6" fmla="*/ 103300 h 103299"/>
                  <a:gd name="connsiteX7" fmla="*/ 0 w 94702"/>
                  <a:gd name="connsiteY7" fmla="*/ 103300 h 103299"/>
                  <a:gd name="connsiteX8" fmla="*/ 0 w 94702"/>
                  <a:gd name="connsiteY8" fmla="*/ 0 h 103299"/>
                  <a:gd name="connsiteX9" fmla="*/ 35096 w 94702"/>
                  <a:gd name="connsiteY9" fmla="*/ 0 h 103299"/>
                  <a:gd name="connsiteX10" fmla="*/ 35096 w 94702"/>
                  <a:gd name="connsiteY10" fmla="*/ 82319 h 103299"/>
                  <a:gd name="connsiteX11" fmla="*/ 62108 w 94702"/>
                  <a:gd name="connsiteY11" fmla="*/ 74299 h 103299"/>
                  <a:gd name="connsiteX12" fmla="*/ 71668 w 94702"/>
                  <a:gd name="connsiteY12" fmla="*/ 51650 h 103299"/>
                  <a:gd name="connsiteX13" fmla="*/ 61980 w 94702"/>
                  <a:gd name="connsiteY13" fmla="*/ 29065 h 103299"/>
                  <a:gd name="connsiteX14" fmla="*/ 35032 w 94702"/>
                  <a:gd name="connsiteY14" fmla="*/ 20917 h 103299"/>
                  <a:gd name="connsiteX15" fmla="*/ 22200 w 94702"/>
                  <a:gd name="connsiteY15" fmla="*/ 20917 h 103299"/>
                  <a:gd name="connsiteX16" fmla="*/ 22200 w 94702"/>
                  <a:gd name="connsiteY16" fmla="*/ 82319 h 103299"/>
                  <a:gd name="connsiteX17" fmla="*/ 35032 w 94702"/>
                  <a:gd name="connsiteY17" fmla="*/ 82319 h 10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702" h="103299">
                    <a:moveTo>
                      <a:pt x="35096" y="0"/>
                    </a:moveTo>
                    <a:cubicBezTo>
                      <a:pt x="47223" y="0"/>
                      <a:pt x="57745" y="2117"/>
                      <a:pt x="66664" y="6352"/>
                    </a:cubicBezTo>
                    <a:cubicBezTo>
                      <a:pt x="75582" y="10587"/>
                      <a:pt x="82512" y="16554"/>
                      <a:pt x="87388" y="24253"/>
                    </a:cubicBezTo>
                    <a:cubicBezTo>
                      <a:pt x="92264" y="31952"/>
                      <a:pt x="94702" y="41127"/>
                      <a:pt x="94702" y="51650"/>
                    </a:cubicBezTo>
                    <a:cubicBezTo>
                      <a:pt x="94702" y="62172"/>
                      <a:pt x="92200" y="71027"/>
                      <a:pt x="87260" y="78726"/>
                    </a:cubicBezTo>
                    <a:cubicBezTo>
                      <a:pt x="82319" y="86425"/>
                      <a:pt x="75390" y="92457"/>
                      <a:pt x="66471" y="96820"/>
                    </a:cubicBezTo>
                    <a:cubicBezTo>
                      <a:pt x="57553" y="101118"/>
                      <a:pt x="47094" y="103300"/>
                      <a:pt x="35096" y="103300"/>
                    </a:cubicBezTo>
                    <a:lnTo>
                      <a:pt x="0" y="103300"/>
                    </a:lnTo>
                    <a:lnTo>
                      <a:pt x="0" y="0"/>
                    </a:lnTo>
                    <a:lnTo>
                      <a:pt x="35096" y="0"/>
                    </a:lnTo>
                    <a:close/>
                    <a:moveTo>
                      <a:pt x="35096" y="82319"/>
                    </a:moveTo>
                    <a:cubicBezTo>
                      <a:pt x="46710" y="82319"/>
                      <a:pt x="55692" y="79624"/>
                      <a:pt x="62108" y="74299"/>
                    </a:cubicBezTo>
                    <a:cubicBezTo>
                      <a:pt x="68524" y="68974"/>
                      <a:pt x="71668" y="61402"/>
                      <a:pt x="71668" y="51650"/>
                    </a:cubicBezTo>
                    <a:cubicBezTo>
                      <a:pt x="71668" y="41897"/>
                      <a:pt x="68460" y="34455"/>
                      <a:pt x="61980" y="29065"/>
                    </a:cubicBezTo>
                    <a:cubicBezTo>
                      <a:pt x="55564" y="23676"/>
                      <a:pt x="46581" y="20917"/>
                      <a:pt x="35032" y="20917"/>
                    </a:cubicBezTo>
                    <a:lnTo>
                      <a:pt x="22200" y="20917"/>
                    </a:lnTo>
                    <a:lnTo>
                      <a:pt x="22200" y="82319"/>
                    </a:lnTo>
                    <a:lnTo>
                      <a:pt x="35032" y="823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90BF9A7-54D8-1E05-2C13-3113F18CEA9C}"/>
                  </a:ext>
                </a:extLst>
              </p:cNvPr>
              <p:cNvSpPr/>
              <p:nvPr/>
            </p:nvSpPr>
            <p:spPr>
              <a:xfrm>
                <a:off x="10905365" y="6124334"/>
                <a:ext cx="108625" cy="103299"/>
              </a:xfrm>
              <a:custGeom>
                <a:avLst/>
                <a:gdLst>
                  <a:gd name="connsiteX0" fmla="*/ 0 w 108625"/>
                  <a:gd name="connsiteY0" fmla="*/ 103300 h 103299"/>
                  <a:gd name="connsiteX1" fmla="*/ 41769 w 108625"/>
                  <a:gd name="connsiteY1" fmla="*/ 0 h 103299"/>
                  <a:gd name="connsiteX2" fmla="*/ 66856 w 108625"/>
                  <a:gd name="connsiteY2" fmla="*/ 0 h 103299"/>
                  <a:gd name="connsiteX3" fmla="*/ 108625 w 108625"/>
                  <a:gd name="connsiteY3" fmla="*/ 103300 h 103299"/>
                  <a:gd name="connsiteX4" fmla="*/ 85335 w 108625"/>
                  <a:gd name="connsiteY4" fmla="*/ 103300 h 103299"/>
                  <a:gd name="connsiteX5" fmla="*/ 76609 w 108625"/>
                  <a:gd name="connsiteY5" fmla="*/ 80715 h 103299"/>
                  <a:gd name="connsiteX6" fmla="*/ 31311 w 108625"/>
                  <a:gd name="connsiteY6" fmla="*/ 80715 h 103299"/>
                  <a:gd name="connsiteX7" fmla="*/ 22585 w 108625"/>
                  <a:gd name="connsiteY7" fmla="*/ 103300 h 103299"/>
                  <a:gd name="connsiteX8" fmla="*/ 0 w 108625"/>
                  <a:gd name="connsiteY8" fmla="*/ 103300 h 103299"/>
                  <a:gd name="connsiteX9" fmla="*/ 53896 w 108625"/>
                  <a:gd name="connsiteY9" fmla="*/ 22457 h 103299"/>
                  <a:gd name="connsiteX10" fmla="*/ 38818 w 108625"/>
                  <a:gd name="connsiteY10" fmla="*/ 61402 h 103299"/>
                  <a:gd name="connsiteX11" fmla="*/ 69102 w 108625"/>
                  <a:gd name="connsiteY11" fmla="*/ 61402 h 103299"/>
                  <a:gd name="connsiteX12" fmla="*/ 53896 w 108625"/>
                  <a:gd name="connsiteY12" fmla="*/ 22457 h 10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8625" h="103299">
                    <a:moveTo>
                      <a:pt x="0" y="103300"/>
                    </a:moveTo>
                    <a:lnTo>
                      <a:pt x="41769" y="0"/>
                    </a:lnTo>
                    <a:lnTo>
                      <a:pt x="66856" y="0"/>
                    </a:lnTo>
                    <a:lnTo>
                      <a:pt x="108625" y="103300"/>
                    </a:lnTo>
                    <a:lnTo>
                      <a:pt x="85335" y="103300"/>
                    </a:lnTo>
                    <a:lnTo>
                      <a:pt x="76609" y="80715"/>
                    </a:lnTo>
                    <a:lnTo>
                      <a:pt x="31311" y="80715"/>
                    </a:lnTo>
                    <a:lnTo>
                      <a:pt x="22585" y="103300"/>
                    </a:lnTo>
                    <a:lnTo>
                      <a:pt x="0" y="103300"/>
                    </a:lnTo>
                    <a:close/>
                    <a:moveTo>
                      <a:pt x="53896" y="22457"/>
                    </a:moveTo>
                    <a:lnTo>
                      <a:pt x="38818" y="61402"/>
                    </a:lnTo>
                    <a:lnTo>
                      <a:pt x="69102" y="61402"/>
                    </a:lnTo>
                    <a:lnTo>
                      <a:pt x="53896" y="2245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F7053C6-25DC-8C8F-7C45-13E5F08444A1}"/>
                  </a:ext>
                </a:extLst>
              </p:cNvPr>
              <p:cNvSpPr/>
              <p:nvPr/>
            </p:nvSpPr>
            <p:spPr>
              <a:xfrm>
                <a:off x="11009563" y="6124334"/>
                <a:ext cx="83987" cy="103299"/>
              </a:xfrm>
              <a:custGeom>
                <a:avLst/>
                <a:gdLst>
                  <a:gd name="connsiteX0" fmla="*/ 53126 w 83987"/>
                  <a:gd name="connsiteY0" fmla="*/ 20981 h 103299"/>
                  <a:gd name="connsiteX1" fmla="*/ 53126 w 83987"/>
                  <a:gd name="connsiteY1" fmla="*/ 103300 h 103299"/>
                  <a:gd name="connsiteX2" fmla="*/ 30862 w 83987"/>
                  <a:gd name="connsiteY2" fmla="*/ 103300 h 103299"/>
                  <a:gd name="connsiteX3" fmla="*/ 30862 w 83987"/>
                  <a:gd name="connsiteY3" fmla="*/ 20981 h 103299"/>
                  <a:gd name="connsiteX4" fmla="*/ 0 w 83987"/>
                  <a:gd name="connsiteY4" fmla="*/ 20981 h 103299"/>
                  <a:gd name="connsiteX5" fmla="*/ 0 w 83987"/>
                  <a:gd name="connsiteY5" fmla="*/ 0 h 103299"/>
                  <a:gd name="connsiteX6" fmla="*/ 83987 w 83987"/>
                  <a:gd name="connsiteY6" fmla="*/ 0 h 103299"/>
                  <a:gd name="connsiteX7" fmla="*/ 83987 w 83987"/>
                  <a:gd name="connsiteY7" fmla="*/ 20981 h 103299"/>
                  <a:gd name="connsiteX8" fmla="*/ 53126 w 83987"/>
                  <a:gd name="connsiteY8" fmla="*/ 20981 h 10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987" h="103299">
                    <a:moveTo>
                      <a:pt x="53126" y="20981"/>
                    </a:moveTo>
                    <a:lnTo>
                      <a:pt x="53126" y="103300"/>
                    </a:lnTo>
                    <a:lnTo>
                      <a:pt x="30862" y="103300"/>
                    </a:lnTo>
                    <a:lnTo>
                      <a:pt x="30862" y="20981"/>
                    </a:lnTo>
                    <a:lnTo>
                      <a:pt x="0" y="20981"/>
                    </a:lnTo>
                    <a:lnTo>
                      <a:pt x="0" y="0"/>
                    </a:lnTo>
                    <a:lnTo>
                      <a:pt x="83987" y="0"/>
                    </a:lnTo>
                    <a:lnTo>
                      <a:pt x="83987" y="20981"/>
                    </a:lnTo>
                    <a:lnTo>
                      <a:pt x="53126" y="2098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81A4B34-E9AE-F193-7B0F-A15CC3D1F0FF}"/>
                  </a:ext>
                </a:extLst>
              </p:cNvPr>
              <p:cNvSpPr/>
              <p:nvPr/>
            </p:nvSpPr>
            <p:spPr>
              <a:xfrm>
                <a:off x="11089059" y="6124334"/>
                <a:ext cx="108625" cy="103299"/>
              </a:xfrm>
              <a:custGeom>
                <a:avLst/>
                <a:gdLst>
                  <a:gd name="connsiteX0" fmla="*/ 0 w 108625"/>
                  <a:gd name="connsiteY0" fmla="*/ 103300 h 103299"/>
                  <a:gd name="connsiteX1" fmla="*/ 41769 w 108625"/>
                  <a:gd name="connsiteY1" fmla="*/ 0 h 103299"/>
                  <a:gd name="connsiteX2" fmla="*/ 66856 w 108625"/>
                  <a:gd name="connsiteY2" fmla="*/ 0 h 103299"/>
                  <a:gd name="connsiteX3" fmla="*/ 108625 w 108625"/>
                  <a:gd name="connsiteY3" fmla="*/ 103300 h 103299"/>
                  <a:gd name="connsiteX4" fmla="*/ 85335 w 108625"/>
                  <a:gd name="connsiteY4" fmla="*/ 103300 h 103299"/>
                  <a:gd name="connsiteX5" fmla="*/ 76609 w 108625"/>
                  <a:gd name="connsiteY5" fmla="*/ 80715 h 103299"/>
                  <a:gd name="connsiteX6" fmla="*/ 31311 w 108625"/>
                  <a:gd name="connsiteY6" fmla="*/ 80715 h 103299"/>
                  <a:gd name="connsiteX7" fmla="*/ 22585 w 108625"/>
                  <a:gd name="connsiteY7" fmla="*/ 103300 h 103299"/>
                  <a:gd name="connsiteX8" fmla="*/ 0 w 108625"/>
                  <a:gd name="connsiteY8" fmla="*/ 103300 h 103299"/>
                  <a:gd name="connsiteX9" fmla="*/ 53831 w 108625"/>
                  <a:gd name="connsiteY9" fmla="*/ 22457 h 103299"/>
                  <a:gd name="connsiteX10" fmla="*/ 38753 w 108625"/>
                  <a:gd name="connsiteY10" fmla="*/ 61402 h 103299"/>
                  <a:gd name="connsiteX11" fmla="*/ 68974 w 108625"/>
                  <a:gd name="connsiteY11" fmla="*/ 61402 h 103299"/>
                  <a:gd name="connsiteX12" fmla="*/ 53767 w 108625"/>
                  <a:gd name="connsiteY12" fmla="*/ 22457 h 10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8625" h="103299">
                    <a:moveTo>
                      <a:pt x="0" y="103300"/>
                    </a:moveTo>
                    <a:lnTo>
                      <a:pt x="41769" y="0"/>
                    </a:lnTo>
                    <a:lnTo>
                      <a:pt x="66856" y="0"/>
                    </a:lnTo>
                    <a:lnTo>
                      <a:pt x="108625" y="103300"/>
                    </a:lnTo>
                    <a:lnTo>
                      <a:pt x="85335" y="103300"/>
                    </a:lnTo>
                    <a:lnTo>
                      <a:pt x="76609" y="80715"/>
                    </a:lnTo>
                    <a:lnTo>
                      <a:pt x="31311" y="80715"/>
                    </a:lnTo>
                    <a:lnTo>
                      <a:pt x="22585" y="103300"/>
                    </a:lnTo>
                    <a:lnTo>
                      <a:pt x="0" y="103300"/>
                    </a:lnTo>
                    <a:close/>
                    <a:moveTo>
                      <a:pt x="53831" y="22457"/>
                    </a:moveTo>
                    <a:lnTo>
                      <a:pt x="38753" y="61402"/>
                    </a:lnTo>
                    <a:lnTo>
                      <a:pt x="68974" y="61402"/>
                    </a:lnTo>
                    <a:lnTo>
                      <a:pt x="53767" y="2245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8847E389-B846-6C93-9AE8-FF3E1D1B76BF}"/>
                  </a:ext>
                </a:extLst>
              </p:cNvPr>
              <p:cNvSpPr/>
              <p:nvPr/>
            </p:nvSpPr>
            <p:spPr>
              <a:xfrm>
                <a:off x="10805722" y="6278321"/>
                <a:ext cx="81741" cy="103299"/>
              </a:xfrm>
              <a:custGeom>
                <a:avLst/>
                <a:gdLst>
                  <a:gd name="connsiteX0" fmla="*/ 0 w 81741"/>
                  <a:gd name="connsiteY0" fmla="*/ 103300 h 103299"/>
                  <a:gd name="connsiteX1" fmla="*/ 0 w 81741"/>
                  <a:gd name="connsiteY1" fmla="*/ 0 h 103299"/>
                  <a:gd name="connsiteX2" fmla="*/ 41641 w 81741"/>
                  <a:gd name="connsiteY2" fmla="*/ 0 h 103299"/>
                  <a:gd name="connsiteX3" fmla="*/ 71219 w 81741"/>
                  <a:gd name="connsiteY3" fmla="*/ 8790 h 103299"/>
                  <a:gd name="connsiteX4" fmla="*/ 81742 w 81741"/>
                  <a:gd name="connsiteY4" fmla="*/ 33364 h 103299"/>
                  <a:gd name="connsiteX5" fmla="*/ 76930 w 81741"/>
                  <a:gd name="connsiteY5" fmla="*/ 52484 h 103299"/>
                  <a:gd name="connsiteX6" fmla="*/ 63199 w 81741"/>
                  <a:gd name="connsiteY6" fmla="*/ 64931 h 103299"/>
                  <a:gd name="connsiteX7" fmla="*/ 42026 w 81741"/>
                  <a:gd name="connsiteY7" fmla="*/ 69359 h 103299"/>
                  <a:gd name="connsiteX8" fmla="*/ 22264 w 81741"/>
                  <a:gd name="connsiteY8" fmla="*/ 69359 h 103299"/>
                  <a:gd name="connsiteX9" fmla="*/ 22264 w 81741"/>
                  <a:gd name="connsiteY9" fmla="*/ 103300 h 103299"/>
                  <a:gd name="connsiteX10" fmla="*/ 0 w 81741"/>
                  <a:gd name="connsiteY10" fmla="*/ 103300 h 103299"/>
                  <a:gd name="connsiteX11" fmla="*/ 41320 w 81741"/>
                  <a:gd name="connsiteY11" fmla="*/ 19184 h 103299"/>
                  <a:gd name="connsiteX12" fmla="*/ 22264 w 81741"/>
                  <a:gd name="connsiteY12" fmla="*/ 19184 h 103299"/>
                  <a:gd name="connsiteX13" fmla="*/ 22264 w 81741"/>
                  <a:gd name="connsiteY13" fmla="*/ 50174 h 103299"/>
                  <a:gd name="connsiteX14" fmla="*/ 41320 w 81741"/>
                  <a:gd name="connsiteY14" fmla="*/ 50174 h 103299"/>
                  <a:gd name="connsiteX15" fmla="*/ 59798 w 81741"/>
                  <a:gd name="connsiteY15" fmla="*/ 34647 h 103299"/>
                  <a:gd name="connsiteX16" fmla="*/ 41320 w 81741"/>
                  <a:gd name="connsiteY16" fmla="*/ 19120 h 10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1741" h="103299">
                    <a:moveTo>
                      <a:pt x="0" y="103300"/>
                    </a:moveTo>
                    <a:lnTo>
                      <a:pt x="0" y="0"/>
                    </a:lnTo>
                    <a:lnTo>
                      <a:pt x="41641" y="0"/>
                    </a:lnTo>
                    <a:cubicBezTo>
                      <a:pt x="54345" y="0"/>
                      <a:pt x="64226" y="2951"/>
                      <a:pt x="71219" y="8790"/>
                    </a:cubicBezTo>
                    <a:cubicBezTo>
                      <a:pt x="78277" y="14629"/>
                      <a:pt x="81742" y="22842"/>
                      <a:pt x="81742" y="33364"/>
                    </a:cubicBezTo>
                    <a:cubicBezTo>
                      <a:pt x="81742" y="40743"/>
                      <a:pt x="80138" y="47095"/>
                      <a:pt x="76930" y="52484"/>
                    </a:cubicBezTo>
                    <a:cubicBezTo>
                      <a:pt x="73721" y="57874"/>
                      <a:pt x="69166" y="61980"/>
                      <a:pt x="63199" y="64931"/>
                    </a:cubicBezTo>
                    <a:cubicBezTo>
                      <a:pt x="57232" y="67883"/>
                      <a:pt x="50174" y="69359"/>
                      <a:pt x="42026" y="69359"/>
                    </a:cubicBezTo>
                    <a:lnTo>
                      <a:pt x="22264" y="69359"/>
                    </a:lnTo>
                    <a:lnTo>
                      <a:pt x="22264" y="103300"/>
                    </a:lnTo>
                    <a:lnTo>
                      <a:pt x="0" y="103300"/>
                    </a:lnTo>
                    <a:close/>
                    <a:moveTo>
                      <a:pt x="41320" y="19184"/>
                    </a:moveTo>
                    <a:lnTo>
                      <a:pt x="22264" y="19184"/>
                    </a:lnTo>
                    <a:lnTo>
                      <a:pt x="22264" y="50174"/>
                    </a:lnTo>
                    <a:lnTo>
                      <a:pt x="41320" y="50174"/>
                    </a:lnTo>
                    <a:cubicBezTo>
                      <a:pt x="53639" y="50174"/>
                      <a:pt x="59798" y="44977"/>
                      <a:pt x="59798" y="34647"/>
                    </a:cubicBezTo>
                    <a:cubicBezTo>
                      <a:pt x="59798" y="24317"/>
                      <a:pt x="53639" y="19120"/>
                      <a:pt x="41320" y="191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D4BC7B7-742E-912F-C568-707C2C1678C3}"/>
                  </a:ext>
                </a:extLst>
              </p:cNvPr>
              <p:cNvSpPr/>
              <p:nvPr/>
            </p:nvSpPr>
            <p:spPr>
              <a:xfrm>
                <a:off x="10905044" y="6278321"/>
                <a:ext cx="88093" cy="103299"/>
              </a:xfrm>
              <a:custGeom>
                <a:avLst/>
                <a:gdLst>
                  <a:gd name="connsiteX0" fmla="*/ 0 w 88093"/>
                  <a:gd name="connsiteY0" fmla="*/ 103300 h 103299"/>
                  <a:gd name="connsiteX1" fmla="*/ 0 w 88093"/>
                  <a:gd name="connsiteY1" fmla="*/ 0 h 103299"/>
                  <a:gd name="connsiteX2" fmla="*/ 41641 w 88093"/>
                  <a:gd name="connsiteY2" fmla="*/ 0 h 103299"/>
                  <a:gd name="connsiteX3" fmla="*/ 71219 w 88093"/>
                  <a:gd name="connsiteY3" fmla="*/ 8341 h 103299"/>
                  <a:gd name="connsiteX4" fmla="*/ 81742 w 88093"/>
                  <a:gd name="connsiteY4" fmla="*/ 31567 h 103299"/>
                  <a:gd name="connsiteX5" fmla="*/ 75454 w 88093"/>
                  <a:gd name="connsiteY5" fmla="*/ 51842 h 103299"/>
                  <a:gd name="connsiteX6" fmla="*/ 58002 w 88093"/>
                  <a:gd name="connsiteY6" fmla="*/ 63584 h 103299"/>
                  <a:gd name="connsiteX7" fmla="*/ 88094 w 88093"/>
                  <a:gd name="connsiteY7" fmla="*/ 103300 h 103299"/>
                  <a:gd name="connsiteX8" fmla="*/ 61980 w 88093"/>
                  <a:gd name="connsiteY8" fmla="*/ 103300 h 103299"/>
                  <a:gd name="connsiteX9" fmla="*/ 33813 w 88093"/>
                  <a:gd name="connsiteY9" fmla="*/ 65830 h 103299"/>
                  <a:gd name="connsiteX10" fmla="*/ 22328 w 88093"/>
                  <a:gd name="connsiteY10" fmla="*/ 65830 h 103299"/>
                  <a:gd name="connsiteX11" fmla="*/ 22328 w 88093"/>
                  <a:gd name="connsiteY11" fmla="*/ 103300 h 103299"/>
                  <a:gd name="connsiteX12" fmla="*/ 64 w 88093"/>
                  <a:gd name="connsiteY12" fmla="*/ 103300 h 103299"/>
                  <a:gd name="connsiteX13" fmla="*/ 41320 w 88093"/>
                  <a:gd name="connsiteY13" fmla="*/ 19184 h 103299"/>
                  <a:gd name="connsiteX14" fmla="*/ 22264 w 88093"/>
                  <a:gd name="connsiteY14" fmla="*/ 19184 h 103299"/>
                  <a:gd name="connsiteX15" fmla="*/ 22264 w 88093"/>
                  <a:gd name="connsiteY15" fmla="*/ 46645 h 103299"/>
                  <a:gd name="connsiteX16" fmla="*/ 41320 w 88093"/>
                  <a:gd name="connsiteY16" fmla="*/ 46645 h 103299"/>
                  <a:gd name="connsiteX17" fmla="*/ 59798 w 88093"/>
                  <a:gd name="connsiteY17" fmla="*/ 32915 h 103299"/>
                  <a:gd name="connsiteX18" fmla="*/ 55371 w 88093"/>
                  <a:gd name="connsiteY18" fmla="*/ 22521 h 103299"/>
                  <a:gd name="connsiteX19" fmla="*/ 41320 w 88093"/>
                  <a:gd name="connsiteY19" fmla="*/ 19184 h 10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8093" h="103299">
                    <a:moveTo>
                      <a:pt x="0" y="103300"/>
                    </a:moveTo>
                    <a:lnTo>
                      <a:pt x="0" y="0"/>
                    </a:lnTo>
                    <a:lnTo>
                      <a:pt x="41641" y="0"/>
                    </a:lnTo>
                    <a:cubicBezTo>
                      <a:pt x="54345" y="0"/>
                      <a:pt x="64161" y="2759"/>
                      <a:pt x="71219" y="8341"/>
                    </a:cubicBezTo>
                    <a:cubicBezTo>
                      <a:pt x="78277" y="13923"/>
                      <a:pt x="81742" y="21622"/>
                      <a:pt x="81742" y="31567"/>
                    </a:cubicBezTo>
                    <a:cubicBezTo>
                      <a:pt x="81742" y="39523"/>
                      <a:pt x="79624" y="46325"/>
                      <a:pt x="75454" y="51842"/>
                    </a:cubicBezTo>
                    <a:cubicBezTo>
                      <a:pt x="71283" y="57425"/>
                      <a:pt x="65445" y="61338"/>
                      <a:pt x="58002" y="63584"/>
                    </a:cubicBezTo>
                    <a:lnTo>
                      <a:pt x="88094" y="103300"/>
                    </a:lnTo>
                    <a:lnTo>
                      <a:pt x="61980" y="103300"/>
                    </a:lnTo>
                    <a:lnTo>
                      <a:pt x="33813" y="65830"/>
                    </a:lnTo>
                    <a:lnTo>
                      <a:pt x="22328" y="65830"/>
                    </a:lnTo>
                    <a:lnTo>
                      <a:pt x="22328" y="103300"/>
                    </a:lnTo>
                    <a:lnTo>
                      <a:pt x="64" y="103300"/>
                    </a:lnTo>
                    <a:close/>
                    <a:moveTo>
                      <a:pt x="41320" y="19184"/>
                    </a:moveTo>
                    <a:lnTo>
                      <a:pt x="22264" y="19184"/>
                    </a:lnTo>
                    <a:lnTo>
                      <a:pt x="22264" y="46645"/>
                    </a:lnTo>
                    <a:lnTo>
                      <a:pt x="41320" y="46645"/>
                    </a:lnTo>
                    <a:cubicBezTo>
                      <a:pt x="53639" y="46645"/>
                      <a:pt x="59798" y="42090"/>
                      <a:pt x="59798" y="32915"/>
                    </a:cubicBezTo>
                    <a:cubicBezTo>
                      <a:pt x="59798" y="28167"/>
                      <a:pt x="58323" y="24702"/>
                      <a:pt x="55371" y="22521"/>
                    </a:cubicBezTo>
                    <a:cubicBezTo>
                      <a:pt x="52420" y="20275"/>
                      <a:pt x="47736" y="19184"/>
                      <a:pt x="41320" y="19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C953CFD-8942-6134-EA8E-44B213CD3822}"/>
                  </a:ext>
                </a:extLst>
              </p:cNvPr>
              <p:cNvSpPr/>
              <p:nvPr/>
            </p:nvSpPr>
            <p:spPr>
              <a:xfrm>
                <a:off x="11003340" y="6276332"/>
                <a:ext cx="108946" cy="107406"/>
              </a:xfrm>
              <a:custGeom>
                <a:avLst/>
                <a:gdLst>
                  <a:gd name="connsiteX0" fmla="*/ 54473 w 108946"/>
                  <a:gd name="connsiteY0" fmla="*/ 107406 h 107406"/>
                  <a:gd name="connsiteX1" fmla="*/ 32337 w 108946"/>
                  <a:gd name="connsiteY1" fmla="*/ 103300 h 107406"/>
                  <a:gd name="connsiteX2" fmla="*/ 15078 w 108946"/>
                  <a:gd name="connsiteY2" fmla="*/ 91879 h 107406"/>
                  <a:gd name="connsiteX3" fmla="*/ 3914 w 108946"/>
                  <a:gd name="connsiteY3" fmla="*/ 74812 h 107406"/>
                  <a:gd name="connsiteX4" fmla="*/ 0 w 108946"/>
                  <a:gd name="connsiteY4" fmla="*/ 53703 h 107406"/>
                  <a:gd name="connsiteX5" fmla="*/ 3914 w 108946"/>
                  <a:gd name="connsiteY5" fmla="*/ 32594 h 107406"/>
                  <a:gd name="connsiteX6" fmla="*/ 15078 w 108946"/>
                  <a:gd name="connsiteY6" fmla="*/ 15527 h 107406"/>
                  <a:gd name="connsiteX7" fmla="*/ 32337 w 108946"/>
                  <a:gd name="connsiteY7" fmla="*/ 4106 h 107406"/>
                  <a:gd name="connsiteX8" fmla="*/ 54473 w 108946"/>
                  <a:gd name="connsiteY8" fmla="*/ 0 h 107406"/>
                  <a:gd name="connsiteX9" fmla="*/ 76609 w 108946"/>
                  <a:gd name="connsiteY9" fmla="*/ 4106 h 107406"/>
                  <a:gd name="connsiteX10" fmla="*/ 93868 w 108946"/>
                  <a:gd name="connsiteY10" fmla="*/ 15527 h 107406"/>
                  <a:gd name="connsiteX11" fmla="*/ 105032 w 108946"/>
                  <a:gd name="connsiteY11" fmla="*/ 32594 h 107406"/>
                  <a:gd name="connsiteX12" fmla="*/ 108946 w 108946"/>
                  <a:gd name="connsiteY12" fmla="*/ 53703 h 107406"/>
                  <a:gd name="connsiteX13" fmla="*/ 105032 w 108946"/>
                  <a:gd name="connsiteY13" fmla="*/ 74812 h 107406"/>
                  <a:gd name="connsiteX14" fmla="*/ 93868 w 108946"/>
                  <a:gd name="connsiteY14" fmla="*/ 91879 h 107406"/>
                  <a:gd name="connsiteX15" fmla="*/ 76609 w 108946"/>
                  <a:gd name="connsiteY15" fmla="*/ 103300 h 107406"/>
                  <a:gd name="connsiteX16" fmla="*/ 54473 w 108946"/>
                  <a:gd name="connsiteY16" fmla="*/ 107406 h 107406"/>
                  <a:gd name="connsiteX17" fmla="*/ 54473 w 108946"/>
                  <a:gd name="connsiteY17" fmla="*/ 86618 h 107406"/>
                  <a:gd name="connsiteX18" fmla="*/ 70898 w 108946"/>
                  <a:gd name="connsiteY18" fmla="*/ 82383 h 107406"/>
                  <a:gd name="connsiteX19" fmla="*/ 81870 w 108946"/>
                  <a:gd name="connsiteY19" fmla="*/ 70706 h 107406"/>
                  <a:gd name="connsiteX20" fmla="*/ 85848 w 108946"/>
                  <a:gd name="connsiteY20" fmla="*/ 53639 h 107406"/>
                  <a:gd name="connsiteX21" fmla="*/ 81870 w 108946"/>
                  <a:gd name="connsiteY21" fmla="*/ 36508 h 107406"/>
                  <a:gd name="connsiteX22" fmla="*/ 70898 w 108946"/>
                  <a:gd name="connsiteY22" fmla="*/ 24895 h 107406"/>
                  <a:gd name="connsiteX23" fmla="*/ 54473 w 108946"/>
                  <a:gd name="connsiteY23" fmla="*/ 20660 h 107406"/>
                  <a:gd name="connsiteX24" fmla="*/ 38112 w 108946"/>
                  <a:gd name="connsiteY24" fmla="*/ 24895 h 107406"/>
                  <a:gd name="connsiteX25" fmla="*/ 27076 w 108946"/>
                  <a:gd name="connsiteY25" fmla="*/ 36508 h 107406"/>
                  <a:gd name="connsiteX26" fmla="*/ 23098 w 108946"/>
                  <a:gd name="connsiteY26" fmla="*/ 53639 h 107406"/>
                  <a:gd name="connsiteX27" fmla="*/ 27076 w 108946"/>
                  <a:gd name="connsiteY27" fmla="*/ 70706 h 107406"/>
                  <a:gd name="connsiteX28" fmla="*/ 38112 w 108946"/>
                  <a:gd name="connsiteY28" fmla="*/ 82383 h 107406"/>
                  <a:gd name="connsiteX29" fmla="*/ 54473 w 108946"/>
                  <a:gd name="connsiteY29" fmla="*/ 86618 h 10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08946" h="107406">
                    <a:moveTo>
                      <a:pt x="54473" y="107406"/>
                    </a:moveTo>
                    <a:cubicBezTo>
                      <a:pt x="46389" y="107406"/>
                      <a:pt x="39010" y="106059"/>
                      <a:pt x="32337" y="103300"/>
                    </a:cubicBezTo>
                    <a:cubicBezTo>
                      <a:pt x="25665" y="100541"/>
                      <a:pt x="19890" y="96755"/>
                      <a:pt x="15078" y="91879"/>
                    </a:cubicBezTo>
                    <a:cubicBezTo>
                      <a:pt x="10266" y="87003"/>
                      <a:pt x="6544" y="81357"/>
                      <a:pt x="3914" y="74812"/>
                    </a:cubicBezTo>
                    <a:cubicBezTo>
                      <a:pt x="1283" y="68268"/>
                      <a:pt x="0" y="61274"/>
                      <a:pt x="0" y="53703"/>
                    </a:cubicBezTo>
                    <a:cubicBezTo>
                      <a:pt x="0" y="46132"/>
                      <a:pt x="1283" y="39074"/>
                      <a:pt x="3914" y="32594"/>
                    </a:cubicBezTo>
                    <a:cubicBezTo>
                      <a:pt x="6544" y="26114"/>
                      <a:pt x="10202" y="20403"/>
                      <a:pt x="15078" y="15527"/>
                    </a:cubicBezTo>
                    <a:cubicBezTo>
                      <a:pt x="19954" y="10651"/>
                      <a:pt x="25665" y="6865"/>
                      <a:pt x="32337" y="4106"/>
                    </a:cubicBezTo>
                    <a:cubicBezTo>
                      <a:pt x="39010" y="1347"/>
                      <a:pt x="46389" y="0"/>
                      <a:pt x="54473" y="0"/>
                    </a:cubicBezTo>
                    <a:cubicBezTo>
                      <a:pt x="62557" y="0"/>
                      <a:pt x="69936" y="1347"/>
                      <a:pt x="76609" y="4106"/>
                    </a:cubicBezTo>
                    <a:cubicBezTo>
                      <a:pt x="83282" y="6865"/>
                      <a:pt x="89056" y="10651"/>
                      <a:pt x="93868" y="15527"/>
                    </a:cubicBezTo>
                    <a:cubicBezTo>
                      <a:pt x="98680" y="20403"/>
                      <a:pt x="102402" y="26050"/>
                      <a:pt x="105032" y="32594"/>
                    </a:cubicBezTo>
                    <a:cubicBezTo>
                      <a:pt x="107663" y="39138"/>
                      <a:pt x="108946" y="46132"/>
                      <a:pt x="108946" y="53703"/>
                    </a:cubicBezTo>
                    <a:cubicBezTo>
                      <a:pt x="108946" y="61274"/>
                      <a:pt x="107663" y="68332"/>
                      <a:pt x="105032" y="74812"/>
                    </a:cubicBezTo>
                    <a:cubicBezTo>
                      <a:pt x="102402" y="81293"/>
                      <a:pt x="98680" y="87003"/>
                      <a:pt x="93868" y="91879"/>
                    </a:cubicBezTo>
                    <a:cubicBezTo>
                      <a:pt x="89056" y="96755"/>
                      <a:pt x="83282" y="100541"/>
                      <a:pt x="76609" y="103300"/>
                    </a:cubicBezTo>
                    <a:cubicBezTo>
                      <a:pt x="69936" y="106059"/>
                      <a:pt x="62557" y="107406"/>
                      <a:pt x="54473" y="107406"/>
                    </a:cubicBezTo>
                    <a:close/>
                    <a:moveTo>
                      <a:pt x="54473" y="86618"/>
                    </a:moveTo>
                    <a:cubicBezTo>
                      <a:pt x="60761" y="86618"/>
                      <a:pt x="66279" y="85206"/>
                      <a:pt x="70898" y="82383"/>
                    </a:cubicBezTo>
                    <a:cubicBezTo>
                      <a:pt x="75582" y="79560"/>
                      <a:pt x="79239" y="75711"/>
                      <a:pt x="81870" y="70706"/>
                    </a:cubicBezTo>
                    <a:cubicBezTo>
                      <a:pt x="84501" y="65765"/>
                      <a:pt x="85848" y="60055"/>
                      <a:pt x="85848" y="53639"/>
                    </a:cubicBezTo>
                    <a:cubicBezTo>
                      <a:pt x="85848" y="47223"/>
                      <a:pt x="84501" y="41448"/>
                      <a:pt x="81870" y="36508"/>
                    </a:cubicBezTo>
                    <a:cubicBezTo>
                      <a:pt x="79239" y="31567"/>
                      <a:pt x="75518" y="27718"/>
                      <a:pt x="70898" y="24895"/>
                    </a:cubicBezTo>
                    <a:cubicBezTo>
                      <a:pt x="66215" y="22072"/>
                      <a:pt x="60761" y="20660"/>
                      <a:pt x="54473" y="20660"/>
                    </a:cubicBezTo>
                    <a:cubicBezTo>
                      <a:pt x="48185" y="20660"/>
                      <a:pt x="42796" y="22072"/>
                      <a:pt x="38112" y="24895"/>
                    </a:cubicBezTo>
                    <a:cubicBezTo>
                      <a:pt x="33364" y="27718"/>
                      <a:pt x="29707" y="31567"/>
                      <a:pt x="27076" y="36508"/>
                    </a:cubicBezTo>
                    <a:cubicBezTo>
                      <a:pt x="24446" y="41448"/>
                      <a:pt x="23098" y="47159"/>
                      <a:pt x="23098" y="53639"/>
                    </a:cubicBezTo>
                    <a:cubicBezTo>
                      <a:pt x="23098" y="60119"/>
                      <a:pt x="24446" y="65701"/>
                      <a:pt x="27076" y="70706"/>
                    </a:cubicBezTo>
                    <a:cubicBezTo>
                      <a:pt x="29707" y="75646"/>
                      <a:pt x="33428" y="79560"/>
                      <a:pt x="38112" y="82383"/>
                    </a:cubicBezTo>
                    <a:cubicBezTo>
                      <a:pt x="42860" y="85206"/>
                      <a:pt x="48314" y="86618"/>
                      <a:pt x="54473" y="866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93229A2-71C1-C218-E4BD-580BCD511A42}"/>
                  </a:ext>
                </a:extLst>
              </p:cNvPr>
              <p:cNvSpPr/>
              <p:nvPr/>
            </p:nvSpPr>
            <p:spPr>
              <a:xfrm>
                <a:off x="11133395" y="6278321"/>
                <a:ext cx="94702" cy="103299"/>
              </a:xfrm>
              <a:custGeom>
                <a:avLst/>
                <a:gdLst>
                  <a:gd name="connsiteX0" fmla="*/ 35096 w 94702"/>
                  <a:gd name="connsiteY0" fmla="*/ 0 h 103299"/>
                  <a:gd name="connsiteX1" fmla="*/ 66664 w 94702"/>
                  <a:gd name="connsiteY1" fmla="*/ 6352 h 103299"/>
                  <a:gd name="connsiteX2" fmla="*/ 87388 w 94702"/>
                  <a:gd name="connsiteY2" fmla="*/ 24253 h 103299"/>
                  <a:gd name="connsiteX3" fmla="*/ 94702 w 94702"/>
                  <a:gd name="connsiteY3" fmla="*/ 51650 h 103299"/>
                  <a:gd name="connsiteX4" fmla="*/ 87260 w 94702"/>
                  <a:gd name="connsiteY4" fmla="*/ 78726 h 103299"/>
                  <a:gd name="connsiteX5" fmla="*/ 66471 w 94702"/>
                  <a:gd name="connsiteY5" fmla="*/ 96820 h 103299"/>
                  <a:gd name="connsiteX6" fmla="*/ 35096 w 94702"/>
                  <a:gd name="connsiteY6" fmla="*/ 103300 h 103299"/>
                  <a:gd name="connsiteX7" fmla="*/ 0 w 94702"/>
                  <a:gd name="connsiteY7" fmla="*/ 103300 h 103299"/>
                  <a:gd name="connsiteX8" fmla="*/ 0 w 94702"/>
                  <a:gd name="connsiteY8" fmla="*/ 0 h 103299"/>
                  <a:gd name="connsiteX9" fmla="*/ 35096 w 94702"/>
                  <a:gd name="connsiteY9" fmla="*/ 0 h 103299"/>
                  <a:gd name="connsiteX10" fmla="*/ 35096 w 94702"/>
                  <a:gd name="connsiteY10" fmla="*/ 82319 h 103299"/>
                  <a:gd name="connsiteX11" fmla="*/ 62108 w 94702"/>
                  <a:gd name="connsiteY11" fmla="*/ 74299 h 103299"/>
                  <a:gd name="connsiteX12" fmla="*/ 71733 w 94702"/>
                  <a:gd name="connsiteY12" fmla="*/ 51650 h 103299"/>
                  <a:gd name="connsiteX13" fmla="*/ 62044 w 94702"/>
                  <a:gd name="connsiteY13" fmla="*/ 29065 h 103299"/>
                  <a:gd name="connsiteX14" fmla="*/ 35096 w 94702"/>
                  <a:gd name="connsiteY14" fmla="*/ 20917 h 103299"/>
                  <a:gd name="connsiteX15" fmla="*/ 22264 w 94702"/>
                  <a:gd name="connsiteY15" fmla="*/ 20917 h 103299"/>
                  <a:gd name="connsiteX16" fmla="*/ 22264 w 94702"/>
                  <a:gd name="connsiteY16" fmla="*/ 82319 h 103299"/>
                  <a:gd name="connsiteX17" fmla="*/ 35096 w 94702"/>
                  <a:gd name="connsiteY17" fmla="*/ 82319 h 10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4702" h="103299">
                    <a:moveTo>
                      <a:pt x="35096" y="0"/>
                    </a:moveTo>
                    <a:cubicBezTo>
                      <a:pt x="47223" y="0"/>
                      <a:pt x="57745" y="2117"/>
                      <a:pt x="66664" y="6352"/>
                    </a:cubicBezTo>
                    <a:cubicBezTo>
                      <a:pt x="75646" y="10587"/>
                      <a:pt x="82512" y="16554"/>
                      <a:pt x="87388" y="24253"/>
                    </a:cubicBezTo>
                    <a:cubicBezTo>
                      <a:pt x="92264" y="31952"/>
                      <a:pt x="94702" y="41128"/>
                      <a:pt x="94702" y="51650"/>
                    </a:cubicBezTo>
                    <a:cubicBezTo>
                      <a:pt x="94702" y="62172"/>
                      <a:pt x="92200" y="71027"/>
                      <a:pt x="87260" y="78726"/>
                    </a:cubicBezTo>
                    <a:cubicBezTo>
                      <a:pt x="82319" y="86425"/>
                      <a:pt x="75326" y="92457"/>
                      <a:pt x="66471" y="96820"/>
                    </a:cubicBezTo>
                    <a:cubicBezTo>
                      <a:pt x="57553" y="101118"/>
                      <a:pt x="47095" y="103300"/>
                      <a:pt x="35096" y="103300"/>
                    </a:cubicBezTo>
                    <a:lnTo>
                      <a:pt x="0" y="103300"/>
                    </a:lnTo>
                    <a:lnTo>
                      <a:pt x="0" y="0"/>
                    </a:lnTo>
                    <a:lnTo>
                      <a:pt x="35096" y="0"/>
                    </a:lnTo>
                    <a:close/>
                    <a:moveTo>
                      <a:pt x="35096" y="82319"/>
                    </a:moveTo>
                    <a:cubicBezTo>
                      <a:pt x="46710" y="82319"/>
                      <a:pt x="55692" y="79624"/>
                      <a:pt x="62108" y="74299"/>
                    </a:cubicBezTo>
                    <a:cubicBezTo>
                      <a:pt x="68524" y="68974"/>
                      <a:pt x="71733" y="61403"/>
                      <a:pt x="71733" y="51650"/>
                    </a:cubicBezTo>
                    <a:cubicBezTo>
                      <a:pt x="71733" y="41897"/>
                      <a:pt x="68524" y="34455"/>
                      <a:pt x="62044" y="29065"/>
                    </a:cubicBezTo>
                    <a:cubicBezTo>
                      <a:pt x="55628" y="23676"/>
                      <a:pt x="46645" y="20917"/>
                      <a:pt x="35096" y="20917"/>
                    </a:cubicBezTo>
                    <a:lnTo>
                      <a:pt x="22264" y="20917"/>
                    </a:lnTo>
                    <a:lnTo>
                      <a:pt x="22264" y="82319"/>
                    </a:lnTo>
                    <a:lnTo>
                      <a:pt x="35096" y="8231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903C88F-1514-6CF8-9D02-7DF28C36305B}"/>
                  </a:ext>
                </a:extLst>
              </p:cNvPr>
              <p:cNvSpPr/>
              <p:nvPr/>
            </p:nvSpPr>
            <p:spPr>
              <a:xfrm>
                <a:off x="11246576" y="6278385"/>
                <a:ext cx="91815" cy="105353"/>
              </a:xfrm>
              <a:custGeom>
                <a:avLst/>
                <a:gdLst>
                  <a:gd name="connsiteX0" fmla="*/ 45747 w 91815"/>
                  <a:gd name="connsiteY0" fmla="*/ 105353 h 105353"/>
                  <a:gd name="connsiteX1" fmla="*/ 22136 w 91815"/>
                  <a:gd name="connsiteY1" fmla="*/ 99835 h 105353"/>
                  <a:gd name="connsiteX2" fmla="*/ 5903 w 91815"/>
                  <a:gd name="connsiteY2" fmla="*/ 83089 h 105353"/>
                  <a:gd name="connsiteX3" fmla="*/ 0 w 91815"/>
                  <a:gd name="connsiteY3" fmla="*/ 55051 h 105353"/>
                  <a:gd name="connsiteX4" fmla="*/ 0 w 91815"/>
                  <a:gd name="connsiteY4" fmla="*/ 0 h 105353"/>
                  <a:gd name="connsiteX5" fmla="*/ 22264 w 91815"/>
                  <a:gd name="connsiteY5" fmla="*/ 0 h 105353"/>
                  <a:gd name="connsiteX6" fmla="*/ 22264 w 91815"/>
                  <a:gd name="connsiteY6" fmla="*/ 56205 h 105353"/>
                  <a:gd name="connsiteX7" fmla="*/ 28424 w 91815"/>
                  <a:gd name="connsiteY7" fmla="*/ 76673 h 105353"/>
                  <a:gd name="connsiteX8" fmla="*/ 45747 w 91815"/>
                  <a:gd name="connsiteY8" fmla="*/ 84565 h 105353"/>
                  <a:gd name="connsiteX9" fmla="*/ 63263 w 91815"/>
                  <a:gd name="connsiteY9" fmla="*/ 76865 h 105353"/>
                  <a:gd name="connsiteX10" fmla="*/ 69551 w 91815"/>
                  <a:gd name="connsiteY10" fmla="*/ 56655 h 105353"/>
                  <a:gd name="connsiteX11" fmla="*/ 69551 w 91815"/>
                  <a:gd name="connsiteY11" fmla="*/ 0 h 105353"/>
                  <a:gd name="connsiteX12" fmla="*/ 91815 w 91815"/>
                  <a:gd name="connsiteY12" fmla="*/ 0 h 105353"/>
                  <a:gd name="connsiteX13" fmla="*/ 91815 w 91815"/>
                  <a:gd name="connsiteY13" fmla="*/ 53831 h 105353"/>
                  <a:gd name="connsiteX14" fmla="*/ 86041 w 91815"/>
                  <a:gd name="connsiteY14" fmla="*/ 82191 h 105353"/>
                  <a:gd name="connsiteX15" fmla="*/ 69872 w 91815"/>
                  <a:gd name="connsiteY15" fmla="*/ 99514 h 105353"/>
                  <a:gd name="connsiteX16" fmla="*/ 45747 w 91815"/>
                  <a:gd name="connsiteY16" fmla="*/ 105353 h 10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1815" h="105353">
                    <a:moveTo>
                      <a:pt x="45747" y="105353"/>
                    </a:moveTo>
                    <a:cubicBezTo>
                      <a:pt x="36893" y="105353"/>
                      <a:pt x="29001" y="103492"/>
                      <a:pt x="22136" y="99835"/>
                    </a:cubicBezTo>
                    <a:cubicBezTo>
                      <a:pt x="15270" y="96114"/>
                      <a:pt x="9817" y="90532"/>
                      <a:pt x="5903" y="83089"/>
                    </a:cubicBezTo>
                    <a:cubicBezTo>
                      <a:pt x="1989" y="75646"/>
                      <a:pt x="0" y="66279"/>
                      <a:pt x="0" y="55051"/>
                    </a:cubicBezTo>
                    <a:lnTo>
                      <a:pt x="0" y="0"/>
                    </a:lnTo>
                    <a:lnTo>
                      <a:pt x="22264" y="0"/>
                    </a:lnTo>
                    <a:lnTo>
                      <a:pt x="22264" y="56205"/>
                    </a:lnTo>
                    <a:cubicBezTo>
                      <a:pt x="22264" y="64546"/>
                      <a:pt x="24317" y="71412"/>
                      <a:pt x="28424" y="76673"/>
                    </a:cubicBezTo>
                    <a:cubicBezTo>
                      <a:pt x="32530" y="81934"/>
                      <a:pt x="38304" y="84565"/>
                      <a:pt x="45747" y="84565"/>
                    </a:cubicBezTo>
                    <a:cubicBezTo>
                      <a:pt x="53190" y="84565"/>
                      <a:pt x="59029" y="81998"/>
                      <a:pt x="63263" y="76865"/>
                    </a:cubicBezTo>
                    <a:cubicBezTo>
                      <a:pt x="67434" y="71733"/>
                      <a:pt x="69551" y="64996"/>
                      <a:pt x="69551" y="56655"/>
                    </a:cubicBezTo>
                    <a:lnTo>
                      <a:pt x="69551" y="0"/>
                    </a:lnTo>
                    <a:lnTo>
                      <a:pt x="91815" y="0"/>
                    </a:lnTo>
                    <a:lnTo>
                      <a:pt x="91815" y="53831"/>
                    </a:lnTo>
                    <a:cubicBezTo>
                      <a:pt x="91815" y="65060"/>
                      <a:pt x="89890" y="74491"/>
                      <a:pt x="86041" y="82191"/>
                    </a:cubicBezTo>
                    <a:cubicBezTo>
                      <a:pt x="82191" y="89890"/>
                      <a:pt x="76801" y="95665"/>
                      <a:pt x="69872" y="99514"/>
                    </a:cubicBezTo>
                    <a:cubicBezTo>
                      <a:pt x="62942" y="103428"/>
                      <a:pt x="54922" y="105353"/>
                      <a:pt x="45747" y="1053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D18B9E2-28A2-B6B1-605A-DC7123B6EADC}"/>
                  </a:ext>
                </a:extLst>
              </p:cNvPr>
              <p:cNvSpPr/>
              <p:nvPr/>
            </p:nvSpPr>
            <p:spPr>
              <a:xfrm>
                <a:off x="11357126" y="6276268"/>
                <a:ext cx="98102" cy="107406"/>
              </a:xfrm>
              <a:custGeom>
                <a:avLst/>
                <a:gdLst>
                  <a:gd name="connsiteX0" fmla="*/ 82191 w 98102"/>
                  <a:gd name="connsiteY0" fmla="*/ 71861 h 107406"/>
                  <a:gd name="connsiteX1" fmla="*/ 98103 w 98102"/>
                  <a:gd name="connsiteY1" fmla="*/ 86618 h 107406"/>
                  <a:gd name="connsiteX2" fmla="*/ 79432 w 98102"/>
                  <a:gd name="connsiteY2" fmla="*/ 101953 h 107406"/>
                  <a:gd name="connsiteX3" fmla="*/ 54281 w 98102"/>
                  <a:gd name="connsiteY3" fmla="*/ 107406 h 107406"/>
                  <a:gd name="connsiteX4" fmla="*/ 26242 w 98102"/>
                  <a:gd name="connsiteY4" fmla="*/ 100541 h 107406"/>
                  <a:gd name="connsiteX5" fmla="*/ 6994 w 98102"/>
                  <a:gd name="connsiteY5" fmla="*/ 81421 h 107406"/>
                  <a:gd name="connsiteX6" fmla="*/ 0 w 98102"/>
                  <a:gd name="connsiteY6" fmla="*/ 53254 h 107406"/>
                  <a:gd name="connsiteX7" fmla="*/ 3914 w 98102"/>
                  <a:gd name="connsiteY7" fmla="*/ 32145 h 107406"/>
                  <a:gd name="connsiteX8" fmla="*/ 14950 w 98102"/>
                  <a:gd name="connsiteY8" fmla="*/ 15206 h 107406"/>
                  <a:gd name="connsiteX9" fmla="*/ 31952 w 98102"/>
                  <a:gd name="connsiteY9" fmla="*/ 3978 h 107406"/>
                  <a:gd name="connsiteX10" fmla="*/ 53703 w 98102"/>
                  <a:gd name="connsiteY10" fmla="*/ 0 h 107406"/>
                  <a:gd name="connsiteX11" fmla="*/ 78726 w 98102"/>
                  <a:gd name="connsiteY11" fmla="*/ 6031 h 107406"/>
                  <a:gd name="connsiteX12" fmla="*/ 95601 w 98102"/>
                  <a:gd name="connsiteY12" fmla="*/ 23419 h 107406"/>
                  <a:gd name="connsiteX13" fmla="*/ 77443 w 98102"/>
                  <a:gd name="connsiteY13" fmla="*/ 34455 h 107406"/>
                  <a:gd name="connsiteX14" fmla="*/ 67177 w 98102"/>
                  <a:gd name="connsiteY14" fmla="*/ 23996 h 107406"/>
                  <a:gd name="connsiteX15" fmla="*/ 53703 w 98102"/>
                  <a:gd name="connsiteY15" fmla="*/ 20724 h 107406"/>
                  <a:gd name="connsiteX16" fmla="*/ 37278 w 98102"/>
                  <a:gd name="connsiteY16" fmla="*/ 25087 h 107406"/>
                  <a:gd name="connsiteX17" fmla="*/ 26755 w 98102"/>
                  <a:gd name="connsiteY17" fmla="*/ 36829 h 107406"/>
                  <a:gd name="connsiteX18" fmla="*/ 23034 w 98102"/>
                  <a:gd name="connsiteY18" fmla="*/ 53190 h 107406"/>
                  <a:gd name="connsiteX19" fmla="*/ 27269 w 98102"/>
                  <a:gd name="connsiteY19" fmla="*/ 70193 h 107406"/>
                  <a:gd name="connsiteX20" fmla="*/ 38689 w 98102"/>
                  <a:gd name="connsiteY20" fmla="*/ 82063 h 107406"/>
                  <a:gd name="connsiteX21" fmla="*/ 55051 w 98102"/>
                  <a:gd name="connsiteY21" fmla="*/ 86425 h 107406"/>
                  <a:gd name="connsiteX22" fmla="*/ 70578 w 98102"/>
                  <a:gd name="connsiteY22" fmla="*/ 82897 h 107406"/>
                  <a:gd name="connsiteX23" fmla="*/ 82255 w 98102"/>
                  <a:gd name="connsiteY23" fmla="*/ 71861 h 10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8102" h="107406">
                    <a:moveTo>
                      <a:pt x="82191" y="71861"/>
                    </a:moveTo>
                    <a:lnTo>
                      <a:pt x="98103" y="86618"/>
                    </a:lnTo>
                    <a:cubicBezTo>
                      <a:pt x="92970" y="93227"/>
                      <a:pt x="86746" y="98360"/>
                      <a:pt x="79432" y="101953"/>
                    </a:cubicBezTo>
                    <a:cubicBezTo>
                      <a:pt x="72117" y="105610"/>
                      <a:pt x="63712" y="107406"/>
                      <a:pt x="54281" y="107406"/>
                    </a:cubicBezTo>
                    <a:cubicBezTo>
                      <a:pt x="43758" y="107406"/>
                      <a:pt x="34391" y="105097"/>
                      <a:pt x="26242" y="100541"/>
                    </a:cubicBezTo>
                    <a:cubicBezTo>
                      <a:pt x="18093" y="95986"/>
                      <a:pt x="11677" y="89569"/>
                      <a:pt x="6994" y="81421"/>
                    </a:cubicBezTo>
                    <a:cubicBezTo>
                      <a:pt x="2310" y="73272"/>
                      <a:pt x="0" y="63841"/>
                      <a:pt x="0" y="53254"/>
                    </a:cubicBezTo>
                    <a:cubicBezTo>
                      <a:pt x="0" y="45683"/>
                      <a:pt x="1283" y="38625"/>
                      <a:pt x="3914" y="32145"/>
                    </a:cubicBezTo>
                    <a:cubicBezTo>
                      <a:pt x="6544" y="25665"/>
                      <a:pt x="10202" y="20018"/>
                      <a:pt x="14950" y="15206"/>
                    </a:cubicBezTo>
                    <a:cubicBezTo>
                      <a:pt x="19698" y="10394"/>
                      <a:pt x="25344" y="6673"/>
                      <a:pt x="31952" y="3978"/>
                    </a:cubicBezTo>
                    <a:cubicBezTo>
                      <a:pt x="38497" y="1347"/>
                      <a:pt x="45747" y="0"/>
                      <a:pt x="53703" y="0"/>
                    </a:cubicBezTo>
                    <a:cubicBezTo>
                      <a:pt x="63071" y="0"/>
                      <a:pt x="71412" y="1989"/>
                      <a:pt x="78726" y="6031"/>
                    </a:cubicBezTo>
                    <a:cubicBezTo>
                      <a:pt x="86040" y="10073"/>
                      <a:pt x="91687" y="15848"/>
                      <a:pt x="95601" y="23419"/>
                    </a:cubicBezTo>
                    <a:lnTo>
                      <a:pt x="77443" y="34455"/>
                    </a:lnTo>
                    <a:cubicBezTo>
                      <a:pt x="74812" y="29643"/>
                      <a:pt x="71347" y="26178"/>
                      <a:pt x="67177" y="23996"/>
                    </a:cubicBezTo>
                    <a:cubicBezTo>
                      <a:pt x="63006" y="21815"/>
                      <a:pt x="58515" y="20724"/>
                      <a:pt x="53703" y="20724"/>
                    </a:cubicBezTo>
                    <a:cubicBezTo>
                      <a:pt x="47287" y="20724"/>
                      <a:pt x="41833" y="22200"/>
                      <a:pt x="37278" y="25087"/>
                    </a:cubicBezTo>
                    <a:cubicBezTo>
                      <a:pt x="32722" y="27974"/>
                      <a:pt x="29193" y="31888"/>
                      <a:pt x="26755" y="36829"/>
                    </a:cubicBezTo>
                    <a:cubicBezTo>
                      <a:pt x="24317" y="41769"/>
                      <a:pt x="23034" y="47223"/>
                      <a:pt x="23034" y="53190"/>
                    </a:cubicBezTo>
                    <a:cubicBezTo>
                      <a:pt x="23034" y="59478"/>
                      <a:pt x="24445" y="65124"/>
                      <a:pt x="27269" y="70193"/>
                    </a:cubicBezTo>
                    <a:cubicBezTo>
                      <a:pt x="30092" y="75261"/>
                      <a:pt x="33877" y="79175"/>
                      <a:pt x="38689" y="82063"/>
                    </a:cubicBezTo>
                    <a:cubicBezTo>
                      <a:pt x="43501" y="84950"/>
                      <a:pt x="48955" y="86425"/>
                      <a:pt x="55051" y="86425"/>
                    </a:cubicBezTo>
                    <a:cubicBezTo>
                      <a:pt x="60761" y="86425"/>
                      <a:pt x="65894" y="85271"/>
                      <a:pt x="70578" y="82897"/>
                    </a:cubicBezTo>
                    <a:cubicBezTo>
                      <a:pt x="75197" y="80523"/>
                      <a:pt x="79111" y="76865"/>
                      <a:pt x="82255" y="718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3278143-63E1-8982-84B6-360077639446}"/>
                  </a:ext>
                </a:extLst>
              </p:cNvPr>
              <p:cNvSpPr/>
              <p:nvPr/>
            </p:nvSpPr>
            <p:spPr>
              <a:xfrm>
                <a:off x="11466585" y="6278321"/>
                <a:ext cx="83987" cy="103299"/>
              </a:xfrm>
              <a:custGeom>
                <a:avLst/>
                <a:gdLst>
                  <a:gd name="connsiteX0" fmla="*/ 53126 w 83987"/>
                  <a:gd name="connsiteY0" fmla="*/ 20981 h 103299"/>
                  <a:gd name="connsiteX1" fmla="*/ 53126 w 83987"/>
                  <a:gd name="connsiteY1" fmla="*/ 103300 h 103299"/>
                  <a:gd name="connsiteX2" fmla="*/ 30862 w 83987"/>
                  <a:gd name="connsiteY2" fmla="*/ 103300 h 103299"/>
                  <a:gd name="connsiteX3" fmla="*/ 30862 w 83987"/>
                  <a:gd name="connsiteY3" fmla="*/ 20981 h 103299"/>
                  <a:gd name="connsiteX4" fmla="*/ 0 w 83987"/>
                  <a:gd name="connsiteY4" fmla="*/ 20981 h 103299"/>
                  <a:gd name="connsiteX5" fmla="*/ 0 w 83987"/>
                  <a:gd name="connsiteY5" fmla="*/ 0 h 103299"/>
                  <a:gd name="connsiteX6" fmla="*/ 83987 w 83987"/>
                  <a:gd name="connsiteY6" fmla="*/ 0 h 103299"/>
                  <a:gd name="connsiteX7" fmla="*/ 83987 w 83987"/>
                  <a:gd name="connsiteY7" fmla="*/ 20981 h 103299"/>
                  <a:gd name="connsiteX8" fmla="*/ 53126 w 83987"/>
                  <a:gd name="connsiteY8" fmla="*/ 20981 h 103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987" h="103299">
                    <a:moveTo>
                      <a:pt x="53126" y="20981"/>
                    </a:moveTo>
                    <a:lnTo>
                      <a:pt x="53126" y="103300"/>
                    </a:lnTo>
                    <a:lnTo>
                      <a:pt x="30862" y="103300"/>
                    </a:lnTo>
                    <a:lnTo>
                      <a:pt x="30862" y="20981"/>
                    </a:lnTo>
                    <a:lnTo>
                      <a:pt x="0" y="20981"/>
                    </a:lnTo>
                    <a:lnTo>
                      <a:pt x="0" y="0"/>
                    </a:lnTo>
                    <a:lnTo>
                      <a:pt x="83987" y="0"/>
                    </a:lnTo>
                    <a:lnTo>
                      <a:pt x="83987" y="20981"/>
                    </a:lnTo>
                    <a:lnTo>
                      <a:pt x="53126" y="2098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B5C4A4B-CEC8-17FD-ED06-DB6E5499A266}"/>
                  </a:ext>
                </a:extLst>
              </p:cNvPr>
              <p:cNvSpPr/>
              <p:nvPr/>
            </p:nvSpPr>
            <p:spPr>
              <a:xfrm>
                <a:off x="11560646" y="6276332"/>
                <a:ext cx="82511" cy="107534"/>
              </a:xfrm>
              <a:custGeom>
                <a:avLst/>
                <a:gdLst>
                  <a:gd name="connsiteX0" fmla="*/ 43694 w 82511"/>
                  <a:gd name="connsiteY0" fmla="*/ 107406 h 107534"/>
                  <a:gd name="connsiteX1" fmla="*/ 16810 w 82511"/>
                  <a:gd name="connsiteY1" fmla="*/ 101118 h 107534"/>
                  <a:gd name="connsiteX2" fmla="*/ 0 w 82511"/>
                  <a:gd name="connsiteY2" fmla="*/ 83217 h 107534"/>
                  <a:gd name="connsiteX3" fmla="*/ 18158 w 82511"/>
                  <a:gd name="connsiteY3" fmla="*/ 73016 h 107534"/>
                  <a:gd name="connsiteX4" fmla="*/ 43566 w 82511"/>
                  <a:gd name="connsiteY4" fmla="*/ 88671 h 107534"/>
                  <a:gd name="connsiteX5" fmla="*/ 55949 w 82511"/>
                  <a:gd name="connsiteY5" fmla="*/ 85527 h 107534"/>
                  <a:gd name="connsiteX6" fmla="*/ 60504 w 82511"/>
                  <a:gd name="connsiteY6" fmla="*/ 77058 h 107534"/>
                  <a:gd name="connsiteX7" fmla="*/ 56654 w 82511"/>
                  <a:gd name="connsiteY7" fmla="*/ 69102 h 107534"/>
                  <a:gd name="connsiteX8" fmla="*/ 42346 w 82511"/>
                  <a:gd name="connsiteY8" fmla="*/ 63648 h 107534"/>
                  <a:gd name="connsiteX9" fmla="*/ 20211 w 82511"/>
                  <a:gd name="connsiteY9" fmla="*/ 55692 h 107534"/>
                  <a:gd name="connsiteX10" fmla="*/ 8020 w 82511"/>
                  <a:gd name="connsiteY10" fmla="*/ 45041 h 107534"/>
                  <a:gd name="connsiteX11" fmla="*/ 4235 w 82511"/>
                  <a:gd name="connsiteY11" fmla="*/ 30413 h 107534"/>
                  <a:gd name="connsiteX12" fmla="*/ 9047 w 82511"/>
                  <a:gd name="connsiteY12" fmla="*/ 14308 h 107534"/>
                  <a:gd name="connsiteX13" fmla="*/ 22585 w 82511"/>
                  <a:gd name="connsiteY13" fmla="*/ 3786 h 107534"/>
                  <a:gd name="connsiteX14" fmla="*/ 43116 w 82511"/>
                  <a:gd name="connsiteY14" fmla="*/ 0 h 107534"/>
                  <a:gd name="connsiteX15" fmla="*/ 65958 w 82511"/>
                  <a:gd name="connsiteY15" fmla="*/ 6288 h 107534"/>
                  <a:gd name="connsiteX16" fmla="*/ 79368 w 82511"/>
                  <a:gd name="connsiteY16" fmla="*/ 23483 h 107534"/>
                  <a:gd name="connsiteX17" fmla="*/ 60633 w 82511"/>
                  <a:gd name="connsiteY17" fmla="*/ 30733 h 107534"/>
                  <a:gd name="connsiteX18" fmla="*/ 53575 w 82511"/>
                  <a:gd name="connsiteY18" fmla="*/ 21943 h 107534"/>
                  <a:gd name="connsiteX19" fmla="*/ 41641 w 82511"/>
                  <a:gd name="connsiteY19" fmla="*/ 18735 h 107534"/>
                  <a:gd name="connsiteX20" fmla="*/ 30348 w 82511"/>
                  <a:gd name="connsiteY20" fmla="*/ 21494 h 107534"/>
                  <a:gd name="connsiteX21" fmla="*/ 26306 w 82511"/>
                  <a:gd name="connsiteY21" fmla="*/ 28937 h 107534"/>
                  <a:gd name="connsiteX22" fmla="*/ 30669 w 82511"/>
                  <a:gd name="connsiteY22" fmla="*/ 36893 h 107534"/>
                  <a:gd name="connsiteX23" fmla="*/ 45619 w 82511"/>
                  <a:gd name="connsiteY23" fmla="*/ 42667 h 107534"/>
                  <a:gd name="connsiteX24" fmla="*/ 73978 w 82511"/>
                  <a:gd name="connsiteY24" fmla="*/ 55243 h 107534"/>
                  <a:gd name="connsiteX25" fmla="*/ 82512 w 82511"/>
                  <a:gd name="connsiteY25" fmla="*/ 75326 h 107534"/>
                  <a:gd name="connsiteX26" fmla="*/ 77507 w 82511"/>
                  <a:gd name="connsiteY26" fmla="*/ 91879 h 107534"/>
                  <a:gd name="connsiteX27" fmla="*/ 63712 w 82511"/>
                  <a:gd name="connsiteY27" fmla="*/ 103300 h 107534"/>
                  <a:gd name="connsiteX28" fmla="*/ 43694 w 82511"/>
                  <a:gd name="connsiteY28" fmla="*/ 107535 h 10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2511" h="107534">
                    <a:moveTo>
                      <a:pt x="43694" y="107406"/>
                    </a:moveTo>
                    <a:cubicBezTo>
                      <a:pt x="33236" y="107406"/>
                      <a:pt x="24317" y="105289"/>
                      <a:pt x="16810" y="101118"/>
                    </a:cubicBezTo>
                    <a:cubicBezTo>
                      <a:pt x="9303" y="96948"/>
                      <a:pt x="3721" y="90981"/>
                      <a:pt x="0" y="83217"/>
                    </a:cubicBezTo>
                    <a:lnTo>
                      <a:pt x="18158" y="73016"/>
                    </a:lnTo>
                    <a:cubicBezTo>
                      <a:pt x="23355" y="83474"/>
                      <a:pt x="31824" y="88671"/>
                      <a:pt x="43566" y="88671"/>
                    </a:cubicBezTo>
                    <a:cubicBezTo>
                      <a:pt x="48763" y="88671"/>
                      <a:pt x="52933" y="87580"/>
                      <a:pt x="55949" y="85527"/>
                    </a:cubicBezTo>
                    <a:cubicBezTo>
                      <a:pt x="59029" y="83410"/>
                      <a:pt x="60504" y="80587"/>
                      <a:pt x="60504" y="77058"/>
                    </a:cubicBezTo>
                    <a:cubicBezTo>
                      <a:pt x="60504" y="73529"/>
                      <a:pt x="59221" y="70963"/>
                      <a:pt x="56654" y="69102"/>
                    </a:cubicBezTo>
                    <a:cubicBezTo>
                      <a:pt x="54088" y="67241"/>
                      <a:pt x="49340" y="65445"/>
                      <a:pt x="42346" y="63648"/>
                    </a:cubicBezTo>
                    <a:cubicBezTo>
                      <a:pt x="33171" y="61274"/>
                      <a:pt x="25793" y="58644"/>
                      <a:pt x="20211" y="55692"/>
                    </a:cubicBezTo>
                    <a:cubicBezTo>
                      <a:pt x="14629" y="52741"/>
                      <a:pt x="10522" y="49212"/>
                      <a:pt x="8020" y="45041"/>
                    </a:cubicBezTo>
                    <a:cubicBezTo>
                      <a:pt x="5518" y="40935"/>
                      <a:pt x="4235" y="36059"/>
                      <a:pt x="4235" y="30413"/>
                    </a:cubicBezTo>
                    <a:cubicBezTo>
                      <a:pt x="4235" y="24189"/>
                      <a:pt x="5839" y="18863"/>
                      <a:pt x="9047" y="14308"/>
                    </a:cubicBezTo>
                    <a:cubicBezTo>
                      <a:pt x="12255" y="9753"/>
                      <a:pt x="16746" y="6288"/>
                      <a:pt x="22585" y="3786"/>
                    </a:cubicBezTo>
                    <a:cubicBezTo>
                      <a:pt x="28359" y="1283"/>
                      <a:pt x="35225" y="0"/>
                      <a:pt x="43116" y="0"/>
                    </a:cubicBezTo>
                    <a:cubicBezTo>
                      <a:pt x="51842" y="0"/>
                      <a:pt x="59478" y="2117"/>
                      <a:pt x="65958" y="6288"/>
                    </a:cubicBezTo>
                    <a:cubicBezTo>
                      <a:pt x="72438" y="10458"/>
                      <a:pt x="76930" y="16169"/>
                      <a:pt x="79368" y="23483"/>
                    </a:cubicBezTo>
                    <a:lnTo>
                      <a:pt x="60633" y="30733"/>
                    </a:lnTo>
                    <a:cubicBezTo>
                      <a:pt x="59285" y="27012"/>
                      <a:pt x="56911" y="24061"/>
                      <a:pt x="53575" y="21943"/>
                    </a:cubicBezTo>
                    <a:cubicBezTo>
                      <a:pt x="50238" y="19826"/>
                      <a:pt x="46260" y="18735"/>
                      <a:pt x="41641" y="18735"/>
                    </a:cubicBezTo>
                    <a:cubicBezTo>
                      <a:pt x="37021" y="18735"/>
                      <a:pt x="33043" y="19633"/>
                      <a:pt x="30348" y="21494"/>
                    </a:cubicBezTo>
                    <a:cubicBezTo>
                      <a:pt x="27654" y="23291"/>
                      <a:pt x="26306" y="25793"/>
                      <a:pt x="26306" y="28937"/>
                    </a:cubicBezTo>
                    <a:cubicBezTo>
                      <a:pt x="26306" y="32081"/>
                      <a:pt x="27782" y="34840"/>
                      <a:pt x="30669" y="36893"/>
                    </a:cubicBezTo>
                    <a:cubicBezTo>
                      <a:pt x="33556" y="38946"/>
                      <a:pt x="38561" y="40871"/>
                      <a:pt x="45619" y="42667"/>
                    </a:cubicBezTo>
                    <a:cubicBezTo>
                      <a:pt x="58772" y="46004"/>
                      <a:pt x="68268" y="50174"/>
                      <a:pt x="73978" y="55243"/>
                    </a:cubicBezTo>
                    <a:cubicBezTo>
                      <a:pt x="79689" y="60248"/>
                      <a:pt x="82512" y="66920"/>
                      <a:pt x="82512" y="75326"/>
                    </a:cubicBezTo>
                    <a:cubicBezTo>
                      <a:pt x="82512" y="81549"/>
                      <a:pt x="80843" y="87003"/>
                      <a:pt x="77507" y="91879"/>
                    </a:cubicBezTo>
                    <a:cubicBezTo>
                      <a:pt x="74171" y="96691"/>
                      <a:pt x="69551" y="100541"/>
                      <a:pt x="63712" y="103300"/>
                    </a:cubicBezTo>
                    <a:cubicBezTo>
                      <a:pt x="57874" y="106123"/>
                      <a:pt x="51201" y="107535"/>
                      <a:pt x="43694" y="1075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7F34105-0FD3-3BD7-E327-87D84A1B660B}"/>
                </a:ext>
              </a:extLst>
            </p:cNvPr>
            <p:cNvSpPr/>
            <p:nvPr/>
          </p:nvSpPr>
          <p:spPr>
            <a:xfrm>
              <a:off x="10590717" y="6115287"/>
              <a:ext cx="152960" cy="268708"/>
            </a:xfrm>
            <a:custGeom>
              <a:avLst/>
              <a:gdLst>
                <a:gd name="connsiteX0" fmla="*/ 152961 w 152960"/>
                <a:gd name="connsiteY0" fmla="*/ 0 h 268708"/>
                <a:gd name="connsiteX1" fmla="*/ 67177 w 152960"/>
                <a:gd name="connsiteY1" fmla="*/ 268708 h 268708"/>
                <a:gd name="connsiteX2" fmla="*/ 0 w 152960"/>
                <a:gd name="connsiteY2" fmla="*/ 268708 h 268708"/>
                <a:gd name="connsiteX3" fmla="*/ 91366 w 152960"/>
                <a:gd name="connsiteY3" fmla="*/ 0 h 268708"/>
                <a:gd name="connsiteX4" fmla="*/ 152961 w 152960"/>
                <a:gd name="connsiteY4" fmla="*/ 0 h 26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60" h="268708">
                  <a:moveTo>
                    <a:pt x="152961" y="0"/>
                  </a:moveTo>
                  <a:lnTo>
                    <a:pt x="67177" y="268708"/>
                  </a:lnTo>
                  <a:lnTo>
                    <a:pt x="0" y="268708"/>
                  </a:lnTo>
                  <a:cubicBezTo>
                    <a:pt x="0" y="268708"/>
                    <a:pt x="91366" y="0"/>
                    <a:pt x="91366" y="0"/>
                  </a:cubicBezTo>
                  <a:lnTo>
                    <a:pt x="152961" y="0"/>
                  </a:lnTo>
                  <a:close/>
                </a:path>
              </a:pathLst>
            </a:custGeom>
            <a:solidFill>
              <a:srgbClr val="00A29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3E1B29B9-DE2B-124E-230A-8267FA832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5530484"/>
            <a:ext cx="5688012" cy="90577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0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DAE5-4570-8BA1-1D15-BFA30BEB5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8938" y="2653133"/>
            <a:ext cx="6208712" cy="1916981"/>
          </a:xfrm>
        </p:spPr>
        <p:txBody>
          <a:bodyPr anchor="ctr">
            <a:normAutofit/>
          </a:bodyPr>
          <a:lstStyle>
            <a:lvl1pPr algn="l">
              <a:defRPr sz="4800" b="1" cap="all" baseline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005D-3637-147C-6DC2-6133370EC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8938" y="4930176"/>
            <a:ext cx="6208712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C72B1-7F31-8FF4-3A8C-5D5C8CC2D5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8938" y="1376065"/>
            <a:ext cx="2055812" cy="1123950"/>
          </a:xfrm>
        </p:spPr>
        <p:txBody>
          <a:bodyPr anchor="b">
            <a:normAutofit/>
          </a:bodyPr>
          <a:lstStyle>
            <a:lvl1pPr>
              <a:defRPr sz="60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6A4E2C0-B0A5-1A78-062F-07A6A1336435}"/>
              </a:ext>
            </a:extLst>
          </p:cNvPr>
          <p:cNvSpPr/>
          <p:nvPr userDrawn="1"/>
        </p:nvSpPr>
        <p:spPr>
          <a:xfrm>
            <a:off x="2069659" y="0"/>
            <a:ext cx="3209925" cy="6858000"/>
          </a:xfrm>
          <a:prstGeom prst="parallelogram">
            <a:avLst>
              <a:gd name="adj" fmla="val 721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 err="1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341ED91-7367-FFE4-84EC-BA1673A311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87990" cy="6858000"/>
          </a:xfrm>
          <a:custGeom>
            <a:avLst/>
            <a:gdLst>
              <a:gd name="connsiteX0" fmla="*/ 0 w 4387990"/>
              <a:gd name="connsiteY0" fmla="*/ 0 h 6858000"/>
              <a:gd name="connsiteX1" fmla="*/ 4387990 w 4387990"/>
              <a:gd name="connsiteY1" fmla="*/ 0 h 6858000"/>
              <a:gd name="connsiteX2" fmla="*/ 2076450 w 4387990"/>
              <a:gd name="connsiteY2" fmla="*/ 6858000 h 6858000"/>
              <a:gd name="connsiteX3" fmla="*/ 0 w 43879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7990" h="6858000">
                <a:moveTo>
                  <a:pt x="0" y="0"/>
                </a:moveTo>
                <a:lnTo>
                  <a:pt x="4387990" y="0"/>
                </a:lnTo>
                <a:lnTo>
                  <a:pt x="2076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C99EE9-2359-A971-D77E-C9F33AB7B140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3EC7553-8EC5-515E-2943-1C46C080A0FE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BAF056-2141-9254-4C5E-5A7B993748F8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rgbClr val="00A29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05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f F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E25EBE4-C5AE-5013-A989-020D7535BCC9}"/>
              </a:ext>
            </a:extLst>
          </p:cNvPr>
          <p:cNvSpPr/>
          <p:nvPr userDrawn="1"/>
        </p:nvSpPr>
        <p:spPr>
          <a:xfrm>
            <a:off x="8126319" y="0"/>
            <a:ext cx="4065680" cy="6858000"/>
          </a:xfrm>
          <a:custGeom>
            <a:avLst/>
            <a:gdLst>
              <a:gd name="connsiteX0" fmla="*/ 2313080 w 4065680"/>
              <a:gd name="connsiteY0" fmla="*/ 0 h 6858000"/>
              <a:gd name="connsiteX1" fmla="*/ 2314575 w 4065680"/>
              <a:gd name="connsiteY1" fmla="*/ 0 h 6858000"/>
              <a:gd name="connsiteX2" fmla="*/ 4065680 w 4065680"/>
              <a:gd name="connsiteY2" fmla="*/ 0 h 6858000"/>
              <a:gd name="connsiteX3" fmla="*/ 4065680 w 4065680"/>
              <a:gd name="connsiteY3" fmla="*/ 6858000 h 6858000"/>
              <a:gd name="connsiteX4" fmla="*/ 2314575 w 4065680"/>
              <a:gd name="connsiteY4" fmla="*/ 6858000 h 6858000"/>
              <a:gd name="connsiteX5" fmla="*/ 2313080 w 4065680"/>
              <a:gd name="connsiteY5" fmla="*/ 6858000 h 6858000"/>
              <a:gd name="connsiteX6" fmla="*/ 0 w 4065680"/>
              <a:gd name="connsiteY6" fmla="*/ 6858000 h 6858000"/>
              <a:gd name="connsiteX7" fmla="*/ 2313080 w 4065680"/>
              <a:gd name="connsiteY7" fmla="*/ 44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5680" h="6858000">
                <a:moveTo>
                  <a:pt x="2313080" y="0"/>
                </a:moveTo>
                <a:lnTo>
                  <a:pt x="2314575" y="0"/>
                </a:lnTo>
                <a:lnTo>
                  <a:pt x="4065680" y="0"/>
                </a:lnTo>
                <a:lnTo>
                  <a:pt x="4065680" y="6858000"/>
                </a:lnTo>
                <a:lnTo>
                  <a:pt x="2314575" y="6858000"/>
                </a:lnTo>
                <a:lnTo>
                  <a:pt x="2313080" y="6858000"/>
                </a:lnTo>
                <a:lnTo>
                  <a:pt x="0" y="6858000"/>
                </a:lnTo>
                <a:lnTo>
                  <a:pt x="2313080" y="443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94528-A98A-6003-1F54-074A8D08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2E9B-98B0-4B84-8A29-B2BD620CDA1F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FAF3B6-9F74-B231-998E-F87F76B0CE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2774" y="1882778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3BAC4B9-CC88-DA4B-DE47-ABF043772D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05535" y="1949453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F807B51-F9A0-3DFE-59FF-FA96D14AE5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2774" y="2740821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2A53F02-7A76-46DA-3E5F-F1C827F502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05535" y="2807496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83F97D9-6BFF-1E11-2BF5-4347FD9280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2774" y="3598864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1DD2789-B203-7502-72D2-B50051944D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5535" y="3665539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EC061FA4-E520-CA17-4E21-B1C30C60D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2774" y="4456907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F760B58-9AF5-06FC-7FCE-B33BFE683F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05535" y="4523582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65247B0-D169-AD4C-6D43-26EF0BFB99B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82774" y="5314951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3966E958-3754-EF18-C5E2-E7F3645CCA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05535" y="5381626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F81E07D-6DC2-AE12-AE23-3C2B23F6B66B}"/>
              </a:ext>
            </a:extLst>
          </p:cNvPr>
          <p:cNvSpPr/>
          <p:nvPr userDrawn="1"/>
        </p:nvSpPr>
        <p:spPr>
          <a:xfrm flipH="1" flipV="1">
            <a:off x="0" y="0"/>
            <a:ext cx="1429996" cy="4237024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147EFE8-D465-80A8-5743-2A475B90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C14A45-7CEF-3EB4-9866-903E63CB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6409821-AAF1-2C0A-3A5D-A390D026A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774" y="1150939"/>
            <a:ext cx="9793289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579B871C-50E5-290B-17F4-C4AC90F0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775" y="476250"/>
            <a:ext cx="9793286" cy="10842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9B5F92-D8A8-5D84-39DE-F56821FA3C93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800D711-0EAA-63C3-65C6-5E982914410D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5458FD1-F7FC-342D-C901-8EC0DB1C1C47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741EAFF-75AF-BB63-73AD-DBF4F4874828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001B4A2-3E2E-EAA9-BC73-194B17B6E250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rgbClr val="00A29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294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f 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FD6CCC0-0B13-23F4-D856-E057CFDB53C0}"/>
              </a:ext>
            </a:extLst>
          </p:cNvPr>
          <p:cNvSpPr/>
          <p:nvPr userDrawn="1"/>
        </p:nvSpPr>
        <p:spPr>
          <a:xfrm>
            <a:off x="9877425" y="0"/>
            <a:ext cx="2314575" cy="6858000"/>
          </a:xfrm>
          <a:prstGeom prst="triangle">
            <a:avLst>
              <a:gd name="adj" fmla="val 1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5910F-8607-6374-CD29-E4286393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94528-A98A-6003-1F54-074A8D08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2E9B-98B0-4B84-8A29-B2BD620CDA1F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84EE34-4F77-273D-54FA-AA3EB9AC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C74136-22C7-2527-E72F-F0698DC4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4DC0F29-B9B8-3CC7-72FF-D92339A89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762" y="1895476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DEA0F30-1B2C-B27D-FD9E-E3E0B3C6B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2523" y="1949453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70D1FEE-8104-6940-E68E-A1A992CD41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9762" y="275351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521AF4E-D535-4C0A-65E1-77174CBA33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42523" y="280749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B536CFC-C98D-1CC7-D745-132B506D9B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762" y="3611562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4A4CD56-AF16-7381-6F30-1E91CF0112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42523" y="3665539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3A0D0BD-C795-32CB-3507-AD08445CAF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762" y="4469605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42B36AC-9CD3-12AD-050D-4B734C0761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42523" y="4523582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7B32D4C-25A6-8964-8989-7309432317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9762" y="532764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CBDDEBC-53AF-F9F5-0EC7-E72C176878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42523" y="538162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111C178-1B9A-172B-2B70-59BDA19226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09312" y="1895476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A114A8A8-210B-3A68-8FFA-FFCD2F33EF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2073" y="1949453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1AC52BB4-4153-45A5-6F0D-7C746470C1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09312" y="275351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856001DE-6626-896E-441A-68A0DA6C97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32073" y="280749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4AA5B3D2-42BD-6620-E097-616937A16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9312" y="3611562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B4EEB091-74E8-689D-3820-054281A351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32073" y="3665539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18CD4FE3-699C-EC04-064D-3A813498CB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9312" y="4469605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B044D174-857D-C074-44FB-AECC24E8A9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32073" y="4523582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C6388744-3FBD-22CD-29D7-855041EAF2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09312" y="532764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3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08ED46CC-AA24-18D1-7358-554374CCF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2073" y="538162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BE115E77-132A-C5F6-6375-7431D8402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D76C144-83F5-8FAA-195B-7B30F85D9596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C4B276-FAA7-2D8A-B6A0-DB071EAF6085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222DB7F-46F2-1B84-5948-FAEEA099C7E8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CAFBC0D-2C1A-FB7F-33F0-812EBAE65425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B3BBA7D-2243-9BFA-20DE-B179FF1D9F03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rgbClr val="00A29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770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4C9F-E483-C8BB-581F-9B217A2C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000F9-2D7C-1689-60BA-907B80F3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E59A6-3CF5-4DBC-9EBB-DCA9A066EDBD}" type="datetime1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1F9C51-2B09-2C57-EE75-603C1A2E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115F0F-3672-6545-0CFE-C7794ADF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A290078-80AF-8693-AAC3-237BF7A12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28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F4976DD-FDB4-C980-3E2A-DFA4149E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049376-3D3A-4BE0-4556-EF9E12FE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24522C-2F3E-D02B-2711-3AD02D0C1F1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E54174-8D28-4AFF-B96D-B3FF726379ED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F4976DD-FDB4-C980-3E2A-DFA4149E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049376-3D3A-4BE0-4556-EF9E12FE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24522C-2F3E-D02B-2711-3AD02D0C1F1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310604-7228-77D6-F3D4-0DB4CE7C6266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D5FC8C-C1F1-A622-A134-1E81C5E03274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2B921CE-03AD-835A-9A5B-E825C8414CAE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60CF498-B7D9-DF44-0891-AAEC7148F715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880ECB-595A-CAFC-9120-292BA1041B37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rgbClr val="00A29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554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5322092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3969" y="1952625"/>
            <a:ext cx="5322092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166321-2606-4E00-B21A-06EE4194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84D2FF-F562-FDE6-2E0B-FC9D8DB3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BD9E3E-3E18-A940-9B51-4C0CE2A01FB8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8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AD56D-39D8-CEDD-5A78-878AE73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D2F82-DA3C-6770-F4E9-DBE641B77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31706-CED7-ECA3-1B8F-65121F05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4E405-494D-98D1-8C76-2E60C7DC0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69C48-7ADD-06D4-2C2F-76B1D3055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341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lumn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5322092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E54174-8D28-4AFF-B96D-B3FF726379ED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3969" y="1952625"/>
            <a:ext cx="5322092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166321-2606-4E00-B21A-06EE4194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84D2FF-F562-FDE6-2E0B-FC9D8DB3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BD9E3E-3E18-A940-9B51-4C0CE2A01FB8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6E8464-55F3-43E4-44DA-DD630D6EA192}"/>
              </a:ext>
            </a:extLst>
          </p:cNvPr>
          <p:cNvSpPr/>
          <p:nvPr userDrawn="1"/>
        </p:nvSpPr>
        <p:spPr>
          <a:xfrm>
            <a:off x="10910644" y="6165850"/>
            <a:ext cx="1281356" cy="692150"/>
          </a:xfrm>
          <a:custGeom>
            <a:avLst/>
            <a:gdLst>
              <a:gd name="connsiteX0" fmla="*/ 240778 w 1281356"/>
              <a:gd name="connsiteY0" fmla="*/ 0 h 692150"/>
              <a:gd name="connsiteX1" fmla="*/ 1281356 w 1281356"/>
              <a:gd name="connsiteY1" fmla="*/ 0 h 692150"/>
              <a:gd name="connsiteX2" fmla="*/ 1281356 w 1281356"/>
              <a:gd name="connsiteY2" fmla="*/ 692150 h 692150"/>
              <a:gd name="connsiteX3" fmla="*/ 0 w 1281356"/>
              <a:gd name="connsiteY3" fmla="*/ 692150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356" h="692150">
                <a:moveTo>
                  <a:pt x="240778" y="0"/>
                </a:moveTo>
                <a:lnTo>
                  <a:pt x="1281356" y="0"/>
                </a:lnTo>
                <a:lnTo>
                  <a:pt x="1281356" y="692150"/>
                </a:lnTo>
                <a:lnTo>
                  <a:pt x="0" y="6921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CB24E0-E09C-6F90-06F2-723C75D0DA46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8839C6-0BED-985F-7E20-DCAC379A4D20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2A49CF-A253-056E-07C6-B691CAFC171B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rgbClr val="00A29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9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40" y="1952625"/>
            <a:ext cx="3359944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6028" y="1952625"/>
            <a:ext cx="3359944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93E743-BAA6-8EAC-1AB1-A672994DE29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16117" y="1952625"/>
            <a:ext cx="3359944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2CC7EBC-9285-784E-D4BB-415CDD0420A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5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hree Column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40" y="1952625"/>
            <a:ext cx="3359944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E54174-8D28-4AFF-B96D-B3FF726379ED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6028" y="1952625"/>
            <a:ext cx="3359944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93E743-BAA6-8EAC-1AB1-A672994DE29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16117" y="1952625"/>
            <a:ext cx="3359944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2CC7EBC-9285-784E-D4BB-415CDD0420A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7466F6-6F27-91C1-EE74-B15254D48F09}"/>
              </a:ext>
            </a:extLst>
          </p:cNvPr>
          <p:cNvSpPr/>
          <p:nvPr userDrawn="1"/>
        </p:nvSpPr>
        <p:spPr>
          <a:xfrm>
            <a:off x="10910644" y="6165850"/>
            <a:ext cx="1281356" cy="692150"/>
          </a:xfrm>
          <a:custGeom>
            <a:avLst/>
            <a:gdLst>
              <a:gd name="connsiteX0" fmla="*/ 240778 w 1281356"/>
              <a:gd name="connsiteY0" fmla="*/ 0 h 692150"/>
              <a:gd name="connsiteX1" fmla="*/ 1281356 w 1281356"/>
              <a:gd name="connsiteY1" fmla="*/ 0 h 692150"/>
              <a:gd name="connsiteX2" fmla="*/ 1281356 w 1281356"/>
              <a:gd name="connsiteY2" fmla="*/ 692150 h 692150"/>
              <a:gd name="connsiteX3" fmla="*/ 0 w 1281356"/>
              <a:gd name="connsiteY3" fmla="*/ 692150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356" h="692150">
                <a:moveTo>
                  <a:pt x="240778" y="0"/>
                </a:moveTo>
                <a:lnTo>
                  <a:pt x="1281356" y="0"/>
                </a:lnTo>
                <a:lnTo>
                  <a:pt x="1281356" y="692150"/>
                </a:lnTo>
                <a:lnTo>
                  <a:pt x="0" y="6921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1E5D23-160A-66F4-2BE7-24EC9979A322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C3EC2-4E21-FF0B-1AD2-1675AD72EA74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660C86-1AF5-4DFD-B0A7-C8AC0331663B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rgbClr val="00A29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18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351EF3-B149-9618-C3D8-B61D9DB37570}"/>
              </a:ext>
            </a:extLst>
          </p:cNvPr>
          <p:cNvSpPr/>
          <p:nvPr userDrawn="1"/>
        </p:nvSpPr>
        <p:spPr>
          <a:xfrm>
            <a:off x="7106643" y="0"/>
            <a:ext cx="2762548" cy="6858000"/>
          </a:xfrm>
          <a:custGeom>
            <a:avLst/>
            <a:gdLst>
              <a:gd name="connsiteX0" fmla="*/ 2315961 w 2762548"/>
              <a:gd name="connsiteY0" fmla="*/ 0 h 6858000"/>
              <a:gd name="connsiteX1" fmla="*/ 2762548 w 2762548"/>
              <a:gd name="connsiteY1" fmla="*/ 0 h 6858000"/>
              <a:gd name="connsiteX2" fmla="*/ 446587 w 2762548"/>
              <a:gd name="connsiteY2" fmla="*/ 6858000 h 6858000"/>
              <a:gd name="connsiteX3" fmla="*/ 0 w 27625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548" h="6858000">
                <a:moveTo>
                  <a:pt x="2315961" y="0"/>
                </a:moveTo>
                <a:lnTo>
                  <a:pt x="2762548" y="0"/>
                </a:lnTo>
                <a:lnTo>
                  <a:pt x="4465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76250"/>
            <a:ext cx="6712176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6712175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B70C2B9-9376-1130-29BF-E329657B3D8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671217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7C51AA5-921D-D8EE-65AA-EE4A468279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6383" y="0"/>
            <a:ext cx="4645617" cy="6858000"/>
          </a:xfrm>
          <a:custGeom>
            <a:avLst/>
            <a:gdLst>
              <a:gd name="connsiteX0" fmla="*/ 2315961 w 4645617"/>
              <a:gd name="connsiteY0" fmla="*/ 0 h 6858000"/>
              <a:gd name="connsiteX1" fmla="*/ 4645617 w 4645617"/>
              <a:gd name="connsiteY1" fmla="*/ 0 h 6858000"/>
              <a:gd name="connsiteX2" fmla="*/ 4645617 w 4645617"/>
              <a:gd name="connsiteY2" fmla="*/ 6165850 h 6858000"/>
              <a:gd name="connsiteX3" fmla="*/ 3605039 w 4645617"/>
              <a:gd name="connsiteY3" fmla="*/ 6165850 h 6858000"/>
              <a:gd name="connsiteX4" fmla="*/ 3364261 w 4645617"/>
              <a:gd name="connsiteY4" fmla="*/ 6858000 h 6858000"/>
              <a:gd name="connsiteX5" fmla="*/ 3324817 w 4645617"/>
              <a:gd name="connsiteY5" fmla="*/ 6858000 h 6858000"/>
              <a:gd name="connsiteX6" fmla="*/ 0 w 46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5617" h="6858000">
                <a:moveTo>
                  <a:pt x="2315961" y="0"/>
                </a:moveTo>
                <a:lnTo>
                  <a:pt x="4645617" y="0"/>
                </a:lnTo>
                <a:lnTo>
                  <a:pt x="4645617" y="6165850"/>
                </a:lnTo>
                <a:lnTo>
                  <a:pt x="3605039" y="6165850"/>
                </a:lnTo>
                <a:lnTo>
                  <a:pt x="3364261" y="6858000"/>
                </a:lnTo>
                <a:lnTo>
                  <a:pt x="33248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3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351EF3-B149-9618-C3D8-B61D9DB37570}"/>
              </a:ext>
            </a:extLst>
          </p:cNvPr>
          <p:cNvSpPr/>
          <p:nvPr userDrawn="1"/>
        </p:nvSpPr>
        <p:spPr>
          <a:xfrm>
            <a:off x="7106643" y="0"/>
            <a:ext cx="2762548" cy="6858000"/>
          </a:xfrm>
          <a:custGeom>
            <a:avLst/>
            <a:gdLst>
              <a:gd name="connsiteX0" fmla="*/ 2315961 w 2762548"/>
              <a:gd name="connsiteY0" fmla="*/ 0 h 6858000"/>
              <a:gd name="connsiteX1" fmla="*/ 2762548 w 2762548"/>
              <a:gd name="connsiteY1" fmla="*/ 0 h 6858000"/>
              <a:gd name="connsiteX2" fmla="*/ 446587 w 2762548"/>
              <a:gd name="connsiteY2" fmla="*/ 6858000 h 6858000"/>
              <a:gd name="connsiteX3" fmla="*/ 0 w 27625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548" h="6858000">
                <a:moveTo>
                  <a:pt x="2315961" y="0"/>
                </a:moveTo>
                <a:lnTo>
                  <a:pt x="2762548" y="0"/>
                </a:lnTo>
                <a:lnTo>
                  <a:pt x="4465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76250"/>
            <a:ext cx="6712176" cy="108585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6712175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B70C2B9-9376-1130-29BF-E329657B3D8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671217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A5E468-7F7D-4737-6227-4BF5FB52C0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6383" y="0"/>
            <a:ext cx="4645617" cy="6858000"/>
          </a:xfrm>
          <a:custGeom>
            <a:avLst/>
            <a:gdLst>
              <a:gd name="connsiteX0" fmla="*/ 2315961 w 4645617"/>
              <a:gd name="connsiteY0" fmla="*/ 0 h 6858000"/>
              <a:gd name="connsiteX1" fmla="*/ 4645617 w 4645617"/>
              <a:gd name="connsiteY1" fmla="*/ 0 h 6858000"/>
              <a:gd name="connsiteX2" fmla="*/ 4645617 w 4645617"/>
              <a:gd name="connsiteY2" fmla="*/ 6165850 h 6858000"/>
              <a:gd name="connsiteX3" fmla="*/ 3605039 w 4645617"/>
              <a:gd name="connsiteY3" fmla="*/ 6165850 h 6858000"/>
              <a:gd name="connsiteX4" fmla="*/ 3364261 w 4645617"/>
              <a:gd name="connsiteY4" fmla="*/ 6858000 h 6858000"/>
              <a:gd name="connsiteX5" fmla="*/ 3324817 w 4645617"/>
              <a:gd name="connsiteY5" fmla="*/ 6858000 h 6858000"/>
              <a:gd name="connsiteX6" fmla="*/ 0 w 46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5617" h="6858000">
                <a:moveTo>
                  <a:pt x="2315961" y="0"/>
                </a:moveTo>
                <a:lnTo>
                  <a:pt x="4645617" y="0"/>
                </a:lnTo>
                <a:lnTo>
                  <a:pt x="4645617" y="6165850"/>
                </a:lnTo>
                <a:lnTo>
                  <a:pt x="3605039" y="6165850"/>
                </a:lnTo>
                <a:lnTo>
                  <a:pt x="3364261" y="6858000"/>
                </a:lnTo>
                <a:lnTo>
                  <a:pt x="33248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7942FF-99D0-B93D-B09A-1C3C8DDE7E80}"/>
              </a:ext>
            </a:extLst>
          </p:cNvPr>
          <p:cNvSpPr/>
          <p:nvPr userDrawn="1"/>
        </p:nvSpPr>
        <p:spPr>
          <a:xfrm>
            <a:off x="10910644" y="6165850"/>
            <a:ext cx="1281356" cy="692150"/>
          </a:xfrm>
          <a:custGeom>
            <a:avLst/>
            <a:gdLst>
              <a:gd name="connsiteX0" fmla="*/ 240778 w 1281356"/>
              <a:gd name="connsiteY0" fmla="*/ 0 h 692150"/>
              <a:gd name="connsiteX1" fmla="*/ 1281356 w 1281356"/>
              <a:gd name="connsiteY1" fmla="*/ 0 h 692150"/>
              <a:gd name="connsiteX2" fmla="*/ 1281356 w 1281356"/>
              <a:gd name="connsiteY2" fmla="*/ 692150 h 692150"/>
              <a:gd name="connsiteX3" fmla="*/ 0 w 1281356"/>
              <a:gd name="connsiteY3" fmla="*/ 692150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356" h="692150">
                <a:moveTo>
                  <a:pt x="240778" y="0"/>
                </a:moveTo>
                <a:lnTo>
                  <a:pt x="1281356" y="0"/>
                </a:lnTo>
                <a:lnTo>
                  <a:pt x="1281356" y="692150"/>
                </a:lnTo>
                <a:lnTo>
                  <a:pt x="0" y="6921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2536A3-2B9C-5946-646E-803D6A144E0B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9D69274-C38D-F5D2-D137-87610F02287C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74D3D0-2319-0654-C9B3-6EA092AF9BE6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chemeClr val="accent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650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06288-D822-6F37-13B7-C5C3591EDB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90119" y="0"/>
            <a:ext cx="10301880" cy="6858000"/>
          </a:xfrm>
          <a:custGeom>
            <a:avLst/>
            <a:gdLst>
              <a:gd name="connsiteX0" fmla="*/ 2315961 w 10301880"/>
              <a:gd name="connsiteY0" fmla="*/ 0 h 6858000"/>
              <a:gd name="connsiteX1" fmla="*/ 3043830 w 10301880"/>
              <a:gd name="connsiteY1" fmla="*/ 0 h 6858000"/>
              <a:gd name="connsiteX2" fmla="*/ 4645617 w 10301880"/>
              <a:gd name="connsiteY2" fmla="*/ 0 h 6858000"/>
              <a:gd name="connsiteX3" fmla="*/ 5221086 w 10301880"/>
              <a:gd name="connsiteY3" fmla="*/ 0 h 6858000"/>
              <a:gd name="connsiteX4" fmla="*/ 5948955 w 10301880"/>
              <a:gd name="connsiteY4" fmla="*/ 0 h 6858000"/>
              <a:gd name="connsiteX5" fmla="*/ 7396755 w 10301880"/>
              <a:gd name="connsiteY5" fmla="*/ 0 h 6858000"/>
              <a:gd name="connsiteX6" fmla="*/ 7550742 w 10301880"/>
              <a:gd name="connsiteY6" fmla="*/ 0 h 6858000"/>
              <a:gd name="connsiteX7" fmla="*/ 10301880 w 10301880"/>
              <a:gd name="connsiteY7" fmla="*/ 0 h 6858000"/>
              <a:gd name="connsiteX8" fmla="*/ 10301880 w 10301880"/>
              <a:gd name="connsiteY8" fmla="*/ 6165850 h 6858000"/>
              <a:gd name="connsiteX9" fmla="*/ 9261303 w 10301880"/>
              <a:gd name="connsiteY9" fmla="*/ 6165850 h 6858000"/>
              <a:gd name="connsiteX10" fmla="*/ 9020525 w 10301880"/>
              <a:gd name="connsiteY10" fmla="*/ 6858000 h 6858000"/>
              <a:gd name="connsiteX11" fmla="*/ 7550742 w 10301880"/>
              <a:gd name="connsiteY11" fmla="*/ 6858000 h 6858000"/>
              <a:gd name="connsiteX12" fmla="*/ 7396755 w 10301880"/>
              <a:gd name="connsiteY12" fmla="*/ 6858000 h 6858000"/>
              <a:gd name="connsiteX13" fmla="*/ 5948955 w 10301880"/>
              <a:gd name="connsiteY13" fmla="*/ 6858000 h 6858000"/>
              <a:gd name="connsiteX14" fmla="*/ 4645617 w 10301880"/>
              <a:gd name="connsiteY14" fmla="*/ 6858000 h 6858000"/>
              <a:gd name="connsiteX15" fmla="*/ 3043830 w 10301880"/>
              <a:gd name="connsiteY15" fmla="*/ 6858000 h 6858000"/>
              <a:gd name="connsiteX16" fmla="*/ 2905125 w 10301880"/>
              <a:gd name="connsiteY16" fmla="*/ 6858000 h 6858000"/>
              <a:gd name="connsiteX17" fmla="*/ 0 w 1030188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301880" h="6858000">
                <a:moveTo>
                  <a:pt x="2315961" y="0"/>
                </a:moveTo>
                <a:lnTo>
                  <a:pt x="3043830" y="0"/>
                </a:lnTo>
                <a:lnTo>
                  <a:pt x="4645617" y="0"/>
                </a:lnTo>
                <a:lnTo>
                  <a:pt x="5221086" y="0"/>
                </a:lnTo>
                <a:lnTo>
                  <a:pt x="5948955" y="0"/>
                </a:lnTo>
                <a:lnTo>
                  <a:pt x="7396755" y="0"/>
                </a:lnTo>
                <a:lnTo>
                  <a:pt x="7550742" y="0"/>
                </a:lnTo>
                <a:lnTo>
                  <a:pt x="10301880" y="0"/>
                </a:lnTo>
                <a:lnTo>
                  <a:pt x="10301880" y="6165850"/>
                </a:lnTo>
                <a:lnTo>
                  <a:pt x="9261303" y="6165850"/>
                </a:lnTo>
                <a:lnTo>
                  <a:pt x="9020525" y="6858000"/>
                </a:lnTo>
                <a:lnTo>
                  <a:pt x="7550742" y="6858000"/>
                </a:lnTo>
                <a:lnTo>
                  <a:pt x="7396755" y="6858000"/>
                </a:lnTo>
                <a:lnTo>
                  <a:pt x="5948955" y="6858000"/>
                </a:lnTo>
                <a:lnTo>
                  <a:pt x="4645617" y="6858000"/>
                </a:lnTo>
                <a:lnTo>
                  <a:pt x="3043830" y="6858000"/>
                </a:lnTo>
                <a:lnTo>
                  <a:pt x="29051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2922587" cy="202725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CC0D8-6CAA-1AF4-F679-A7D43700B45F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9" y="2530137"/>
            <a:ext cx="2289406" cy="1546947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0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351EF3-B149-9618-C3D8-B61D9DB37570}"/>
              </a:ext>
            </a:extLst>
          </p:cNvPr>
          <p:cNvSpPr/>
          <p:nvPr userDrawn="1"/>
        </p:nvSpPr>
        <p:spPr>
          <a:xfrm>
            <a:off x="2182289" y="0"/>
            <a:ext cx="2762548" cy="6858000"/>
          </a:xfrm>
          <a:custGeom>
            <a:avLst/>
            <a:gdLst>
              <a:gd name="connsiteX0" fmla="*/ 2315961 w 2762548"/>
              <a:gd name="connsiteY0" fmla="*/ 0 h 6858000"/>
              <a:gd name="connsiteX1" fmla="*/ 2762548 w 2762548"/>
              <a:gd name="connsiteY1" fmla="*/ 0 h 6858000"/>
              <a:gd name="connsiteX2" fmla="*/ 446587 w 2762548"/>
              <a:gd name="connsiteY2" fmla="*/ 6858000 h 6858000"/>
              <a:gd name="connsiteX3" fmla="*/ 0 w 27625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548" h="6858000">
                <a:moveTo>
                  <a:pt x="2315961" y="0"/>
                </a:moveTo>
                <a:lnTo>
                  <a:pt x="2762548" y="0"/>
                </a:lnTo>
                <a:lnTo>
                  <a:pt x="4465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85AB6A0-8424-03DB-339A-5575C83690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06532" cy="6858000"/>
          </a:xfrm>
          <a:custGeom>
            <a:avLst/>
            <a:gdLst>
              <a:gd name="connsiteX0" fmla="*/ 0 w 4506532"/>
              <a:gd name="connsiteY0" fmla="*/ 0 h 6858000"/>
              <a:gd name="connsiteX1" fmla="*/ 4506532 w 4506532"/>
              <a:gd name="connsiteY1" fmla="*/ 0 h 6858000"/>
              <a:gd name="connsiteX2" fmla="*/ 2189560 w 4506532"/>
              <a:gd name="connsiteY2" fmla="*/ 6858000 h 6858000"/>
              <a:gd name="connsiteX3" fmla="*/ 0 w 45065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6532" h="6858000">
                <a:moveTo>
                  <a:pt x="0" y="0"/>
                </a:moveTo>
                <a:lnTo>
                  <a:pt x="4506532" y="0"/>
                </a:lnTo>
                <a:lnTo>
                  <a:pt x="2189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87" y="476250"/>
            <a:ext cx="6712176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887" y="1952625"/>
            <a:ext cx="6712175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357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97615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357384A-B177-2E6D-137C-8BFEF8C2BB17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963888" y="1150939"/>
            <a:ext cx="671217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5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BFD66F7-BB2F-3627-AFB3-06A30F51CD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605172" cy="6858000"/>
          </a:xfrm>
          <a:custGeom>
            <a:avLst/>
            <a:gdLst>
              <a:gd name="connsiteX0" fmla="*/ 0 w 9605172"/>
              <a:gd name="connsiteY0" fmla="*/ 0 h 6858000"/>
              <a:gd name="connsiteX1" fmla="*/ 2347120 w 9605172"/>
              <a:gd name="connsiteY1" fmla="*/ 0 h 6858000"/>
              <a:gd name="connsiteX2" fmla="*/ 2751520 w 9605172"/>
              <a:gd name="connsiteY2" fmla="*/ 0 h 6858000"/>
              <a:gd name="connsiteX3" fmla="*/ 3105150 w 9605172"/>
              <a:gd name="connsiteY3" fmla="*/ 0 h 6858000"/>
              <a:gd name="connsiteX4" fmla="*/ 5098640 w 9605172"/>
              <a:gd name="connsiteY4" fmla="*/ 0 h 6858000"/>
              <a:gd name="connsiteX5" fmla="*/ 5452270 w 9605172"/>
              <a:gd name="connsiteY5" fmla="*/ 0 h 6858000"/>
              <a:gd name="connsiteX6" fmla="*/ 7258052 w 9605172"/>
              <a:gd name="connsiteY6" fmla="*/ 0 h 6858000"/>
              <a:gd name="connsiteX7" fmla="*/ 9605172 w 9605172"/>
              <a:gd name="connsiteY7" fmla="*/ 0 h 6858000"/>
              <a:gd name="connsiteX8" fmla="*/ 7288200 w 9605172"/>
              <a:gd name="connsiteY8" fmla="*/ 6858000 h 6858000"/>
              <a:gd name="connsiteX9" fmla="*/ 5452270 w 9605172"/>
              <a:gd name="connsiteY9" fmla="*/ 6858000 h 6858000"/>
              <a:gd name="connsiteX10" fmla="*/ 5098640 w 9605172"/>
              <a:gd name="connsiteY10" fmla="*/ 6858000 h 6858000"/>
              <a:gd name="connsiteX11" fmla="*/ 4941080 w 9605172"/>
              <a:gd name="connsiteY11" fmla="*/ 6858000 h 6858000"/>
              <a:gd name="connsiteX12" fmla="*/ 3105150 w 9605172"/>
              <a:gd name="connsiteY12" fmla="*/ 6858000 h 6858000"/>
              <a:gd name="connsiteX13" fmla="*/ 2751520 w 9605172"/>
              <a:gd name="connsiteY13" fmla="*/ 6858000 h 6858000"/>
              <a:gd name="connsiteX14" fmla="*/ 2347120 w 9605172"/>
              <a:gd name="connsiteY14" fmla="*/ 6858000 h 6858000"/>
              <a:gd name="connsiteX15" fmla="*/ 0 w 960517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05172" h="6858000">
                <a:moveTo>
                  <a:pt x="0" y="0"/>
                </a:moveTo>
                <a:lnTo>
                  <a:pt x="2347120" y="0"/>
                </a:lnTo>
                <a:lnTo>
                  <a:pt x="2751520" y="0"/>
                </a:lnTo>
                <a:lnTo>
                  <a:pt x="3105150" y="0"/>
                </a:lnTo>
                <a:lnTo>
                  <a:pt x="5098640" y="0"/>
                </a:lnTo>
                <a:lnTo>
                  <a:pt x="5452270" y="0"/>
                </a:lnTo>
                <a:lnTo>
                  <a:pt x="7258052" y="0"/>
                </a:lnTo>
                <a:lnTo>
                  <a:pt x="9605172" y="0"/>
                </a:lnTo>
                <a:lnTo>
                  <a:pt x="7288200" y="6858000"/>
                </a:lnTo>
                <a:lnTo>
                  <a:pt x="5452270" y="6858000"/>
                </a:lnTo>
                <a:lnTo>
                  <a:pt x="5098640" y="6858000"/>
                </a:lnTo>
                <a:lnTo>
                  <a:pt x="4941080" y="6858000"/>
                </a:lnTo>
                <a:lnTo>
                  <a:pt x="3105150" y="6858000"/>
                </a:lnTo>
                <a:lnTo>
                  <a:pt x="2751520" y="6858000"/>
                </a:lnTo>
                <a:lnTo>
                  <a:pt x="23471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9E0591-0326-78A4-D928-76CF89E3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150" y="1562101"/>
            <a:ext cx="2855913" cy="305680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766A9F2-2AB4-7D17-2520-53C6A432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09F4C06-AECE-A877-409A-5826EB46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78C5D3F-A53D-3C6F-F8EC-8ECA3670B597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820150" y="4767309"/>
            <a:ext cx="2855912" cy="1398541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5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F72872-DB93-1C8F-9226-B2496A76E50B}"/>
              </a:ext>
            </a:extLst>
          </p:cNvPr>
          <p:cNvSpPr/>
          <p:nvPr userDrawn="1"/>
        </p:nvSpPr>
        <p:spPr>
          <a:xfrm>
            <a:off x="51593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E9C6F9-3278-3613-F899-D06B15FC538A}"/>
              </a:ext>
            </a:extLst>
          </p:cNvPr>
          <p:cNvSpPr/>
          <p:nvPr userDrawn="1"/>
        </p:nvSpPr>
        <p:spPr>
          <a:xfrm>
            <a:off x="4487863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7B0E0E-4CF3-67C8-A958-B0DAE10A0011}"/>
              </a:ext>
            </a:extLst>
          </p:cNvPr>
          <p:cNvSpPr/>
          <p:nvPr userDrawn="1"/>
        </p:nvSpPr>
        <p:spPr>
          <a:xfrm>
            <a:off x="845978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8F72AB-6B3E-E335-3EC8-10A781226A3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3D10283-28AE-DB3D-B9DB-9C5C8C8D40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8" y="3143251"/>
            <a:ext cx="3216273" cy="3022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0C1C0E2F-84C0-1D6F-7500-2883D766C8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87863" y="3143251"/>
            <a:ext cx="3216273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5180D987-440B-ABEB-6E0C-A7E0DA5865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9788" y="3143250"/>
            <a:ext cx="3216273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63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F72872-DB93-1C8F-9226-B2496A76E50B}"/>
              </a:ext>
            </a:extLst>
          </p:cNvPr>
          <p:cNvSpPr/>
          <p:nvPr userDrawn="1"/>
        </p:nvSpPr>
        <p:spPr>
          <a:xfrm>
            <a:off x="51593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E9C6F9-3278-3613-F899-D06B15FC538A}"/>
              </a:ext>
            </a:extLst>
          </p:cNvPr>
          <p:cNvSpPr/>
          <p:nvPr userDrawn="1"/>
        </p:nvSpPr>
        <p:spPr>
          <a:xfrm>
            <a:off x="3430059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7B0E0E-4CF3-67C8-A958-B0DAE10A0011}"/>
              </a:ext>
            </a:extLst>
          </p:cNvPr>
          <p:cNvSpPr/>
          <p:nvPr userDrawn="1"/>
        </p:nvSpPr>
        <p:spPr>
          <a:xfrm>
            <a:off x="6344179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8F72AB-6B3E-E335-3EC8-10A781226A3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3D10283-28AE-DB3D-B9DB-9C5C8C8D40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3143251"/>
            <a:ext cx="2417762" cy="3022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0C1C0E2F-84C0-1D6F-7500-2883D766C8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30059" y="3143251"/>
            <a:ext cx="2417762" cy="3022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5180D987-440B-ABEB-6E0C-A7E0DA5865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4179" y="3143250"/>
            <a:ext cx="2417762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43FA4B-42FF-53C4-54ED-089786DF476D}"/>
              </a:ext>
            </a:extLst>
          </p:cNvPr>
          <p:cNvSpPr/>
          <p:nvPr userDrawn="1"/>
        </p:nvSpPr>
        <p:spPr>
          <a:xfrm>
            <a:off x="925829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DCF3B78-CA2E-BC68-1E94-E5185D72FA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58299" y="3143251"/>
            <a:ext cx="2417762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20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33A6D-7FA0-92B8-5C9F-EA55F807C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EF24E-E662-B43B-61A0-39EDA1762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E8A9E-21BA-FE66-4603-A607CCE3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2D104-6A82-E615-0D86-C114C79B4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DDFD1-9E74-0461-E7E2-30651092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58078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oint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8F72AB-6B3E-E335-3EC8-10A781226A3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CA3F41-6FC8-DB5A-92C0-E3C47045CD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2775" y="1958979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F79274-13B3-1A0D-8B1E-B82E048540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1958978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B541B47-34C3-4FB1-0CDC-07235A102C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82775" y="3336927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C668B63C-2D78-72F0-D44B-FD3899B627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8" y="3336926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7A79D3F-064A-941D-C579-8362C9B1F6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2774" y="4718051"/>
            <a:ext cx="4005263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94C1B63-7B89-DCA6-D101-F20A7B9B3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938" y="4718050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218561B-049D-A155-5252-8D1E2E1E87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00962" y="1958979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186261F-711B-98A8-29FF-D7C3ED3D2A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34125" y="1958978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47E9055-6F24-34AB-108F-3B29EAECB9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00962" y="3336927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F142D21-784D-29A2-ADBB-07B7166859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125" y="3336926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B7F17A-C4F2-3A73-73D9-9101BC7204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00962" y="4718051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92F9EB1-11F7-B606-954E-141D74C2BE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4125" y="4718050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76276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0BED3BA-9F10-7A56-983E-584804368561}"/>
              </a:ext>
            </a:extLst>
          </p:cNvPr>
          <p:cNvSpPr/>
          <p:nvPr userDrawn="1"/>
        </p:nvSpPr>
        <p:spPr>
          <a:xfrm>
            <a:off x="8395944" y="0"/>
            <a:ext cx="3796056" cy="6858000"/>
          </a:xfrm>
          <a:custGeom>
            <a:avLst/>
            <a:gdLst>
              <a:gd name="connsiteX0" fmla="*/ 2475256 w 3796056"/>
              <a:gd name="connsiteY0" fmla="*/ 0 h 6858000"/>
              <a:gd name="connsiteX1" fmla="*/ 3796056 w 3796056"/>
              <a:gd name="connsiteY1" fmla="*/ 0 h 6858000"/>
              <a:gd name="connsiteX2" fmla="*/ 3796056 w 3796056"/>
              <a:gd name="connsiteY2" fmla="*/ 6858000 h 6858000"/>
              <a:gd name="connsiteX3" fmla="*/ 2975023 w 3796056"/>
              <a:gd name="connsiteY3" fmla="*/ 6858000 h 6858000"/>
              <a:gd name="connsiteX4" fmla="*/ 2475256 w 3796056"/>
              <a:gd name="connsiteY4" fmla="*/ 6858000 h 6858000"/>
              <a:gd name="connsiteX5" fmla="*/ 446587 w 3796056"/>
              <a:gd name="connsiteY5" fmla="*/ 6858000 h 6858000"/>
              <a:gd name="connsiteX6" fmla="*/ 316256 w 3796056"/>
              <a:gd name="connsiteY6" fmla="*/ 6858000 h 6858000"/>
              <a:gd name="connsiteX7" fmla="*/ 0 w 3796056"/>
              <a:gd name="connsiteY7" fmla="*/ 6858000 h 6858000"/>
              <a:gd name="connsiteX8" fmla="*/ 2315961 w 3796056"/>
              <a:gd name="connsiteY8" fmla="*/ 0 h 6858000"/>
              <a:gd name="connsiteX9" fmla="*/ 2475256 w 379605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6056" h="6858000">
                <a:moveTo>
                  <a:pt x="2475256" y="0"/>
                </a:moveTo>
                <a:lnTo>
                  <a:pt x="3796056" y="0"/>
                </a:lnTo>
                <a:lnTo>
                  <a:pt x="3796056" y="6858000"/>
                </a:lnTo>
                <a:lnTo>
                  <a:pt x="2975023" y="6858000"/>
                </a:lnTo>
                <a:lnTo>
                  <a:pt x="2475256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76250"/>
            <a:ext cx="7104062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2E2623-6DBB-CA73-94A7-9A32C2E7B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952625"/>
            <a:ext cx="7104061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AF3DD3-2361-049E-A1D8-F73130C14EEF}"/>
              </a:ext>
            </a:extLst>
          </p:cNvPr>
          <p:cNvGrpSpPr/>
          <p:nvPr userDrawn="1"/>
        </p:nvGrpSpPr>
        <p:grpSpPr>
          <a:xfrm>
            <a:off x="8211571" y="476250"/>
            <a:ext cx="2852845" cy="5687732"/>
            <a:chOff x="8051802" y="476250"/>
            <a:chExt cx="2852845" cy="568773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6ED970A-2C40-37E5-241E-9220D07E68F5}"/>
                </a:ext>
              </a:extLst>
            </p:cNvPr>
            <p:cNvSpPr/>
            <p:nvPr/>
          </p:nvSpPr>
          <p:spPr>
            <a:xfrm rot="10800000">
              <a:off x="10845740" y="1769628"/>
              <a:ext cx="58907" cy="691947"/>
            </a:xfrm>
            <a:custGeom>
              <a:avLst/>
              <a:gdLst>
                <a:gd name="connsiteX0" fmla="*/ 28304 w 58907"/>
                <a:gd name="connsiteY0" fmla="*/ 0 h 691947"/>
                <a:gd name="connsiteX1" fmla="*/ 58907 w 58907"/>
                <a:gd name="connsiteY1" fmla="*/ 0 h 691947"/>
                <a:gd name="connsiteX2" fmla="*/ 58907 w 58907"/>
                <a:gd name="connsiteY2" fmla="*/ 691947 h 691947"/>
                <a:gd name="connsiteX3" fmla="*/ 28304 w 58907"/>
                <a:gd name="connsiteY3" fmla="*/ 691947 h 691947"/>
                <a:gd name="connsiteX4" fmla="*/ 0 w 58907"/>
                <a:gd name="connsiteY4" fmla="*/ 663643 h 691947"/>
                <a:gd name="connsiteX5" fmla="*/ 0 w 58907"/>
                <a:gd name="connsiteY5" fmla="*/ 28304 h 691947"/>
                <a:gd name="connsiteX6" fmla="*/ 28304 w 58907"/>
                <a:gd name="connsiteY6" fmla="*/ 0 h 69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691947">
                  <a:moveTo>
                    <a:pt x="28304" y="0"/>
                  </a:moveTo>
                  <a:lnTo>
                    <a:pt x="58907" y="0"/>
                  </a:lnTo>
                  <a:lnTo>
                    <a:pt x="58907" y="691947"/>
                  </a:lnTo>
                  <a:lnTo>
                    <a:pt x="28304" y="691947"/>
                  </a:lnTo>
                  <a:cubicBezTo>
                    <a:pt x="12643" y="691947"/>
                    <a:pt x="0" y="679304"/>
                    <a:pt x="0" y="663643"/>
                  </a:cubicBezTo>
                  <a:lnTo>
                    <a:pt x="0" y="28304"/>
                  </a:lnTo>
                  <a:cubicBezTo>
                    <a:pt x="0" y="12644"/>
                    <a:pt x="12643" y="0"/>
                    <a:pt x="28304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75634D-4959-8411-FB97-3FE473F30251}"/>
                </a:ext>
              </a:extLst>
            </p:cNvPr>
            <p:cNvSpPr/>
            <p:nvPr/>
          </p:nvSpPr>
          <p:spPr>
            <a:xfrm>
              <a:off x="8051802" y="1230984"/>
              <a:ext cx="58907" cy="231894"/>
            </a:xfrm>
            <a:custGeom>
              <a:avLst/>
              <a:gdLst>
                <a:gd name="connsiteX0" fmla="*/ 28304 w 58907"/>
                <a:gd name="connsiteY0" fmla="*/ 0 h 231894"/>
                <a:gd name="connsiteX1" fmla="*/ 58907 w 58907"/>
                <a:gd name="connsiteY1" fmla="*/ 0 h 231894"/>
                <a:gd name="connsiteX2" fmla="*/ 58907 w 58907"/>
                <a:gd name="connsiteY2" fmla="*/ 231894 h 231894"/>
                <a:gd name="connsiteX3" fmla="*/ 28304 w 58907"/>
                <a:gd name="connsiteY3" fmla="*/ 231894 h 231894"/>
                <a:gd name="connsiteX4" fmla="*/ 0 w 58907"/>
                <a:gd name="connsiteY4" fmla="*/ 203590 h 231894"/>
                <a:gd name="connsiteX5" fmla="*/ 0 w 58907"/>
                <a:gd name="connsiteY5" fmla="*/ 28448 h 231894"/>
                <a:gd name="connsiteX6" fmla="*/ 28304 w 58907"/>
                <a:gd name="connsiteY6" fmla="*/ 144 h 2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231894">
                  <a:moveTo>
                    <a:pt x="28304" y="0"/>
                  </a:moveTo>
                  <a:lnTo>
                    <a:pt x="58907" y="0"/>
                  </a:lnTo>
                  <a:lnTo>
                    <a:pt x="58907" y="231894"/>
                  </a:lnTo>
                  <a:lnTo>
                    <a:pt x="28304" y="231894"/>
                  </a:lnTo>
                  <a:cubicBezTo>
                    <a:pt x="12644" y="231894"/>
                    <a:pt x="0" y="219251"/>
                    <a:pt x="0" y="203590"/>
                  </a:cubicBezTo>
                  <a:lnTo>
                    <a:pt x="0" y="28448"/>
                  </a:lnTo>
                  <a:cubicBezTo>
                    <a:pt x="0" y="12787"/>
                    <a:pt x="12644" y="144"/>
                    <a:pt x="28304" y="144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8DCFB5-62D8-0BA7-8570-5435B0402422}"/>
                </a:ext>
              </a:extLst>
            </p:cNvPr>
            <p:cNvSpPr/>
            <p:nvPr/>
          </p:nvSpPr>
          <p:spPr>
            <a:xfrm>
              <a:off x="8051802" y="1621497"/>
              <a:ext cx="58907" cy="436921"/>
            </a:xfrm>
            <a:custGeom>
              <a:avLst/>
              <a:gdLst>
                <a:gd name="connsiteX0" fmla="*/ 28304 w 58907"/>
                <a:gd name="connsiteY0" fmla="*/ 0 h 436921"/>
                <a:gd name="connsiteX1" fmla="*/ 58907 w 58907"/>
                <a:gd name="connsiteY1" fmla="*/ 0 h 436921"/>
                <a:gd name="connsiteX2" fmla="*/ 58907 w 58907"/>
                <a:gd name="connsiteY2" fmla="*/ 436921 h 436921"/>
                <a:gd name="connsiteX3" fmla="*/ 28304 w 58907"/>
                <a:gd name="connsiteY3" fmla="*/ 436921 h 436921"/>
                <a:gd name="connsiteX4" fmla="*/ 0 w 58907"/>
                <a:gd name="connsiteY4" fmla="*/ 408617 h 436921"/>
                <a:gd name="connsiteX5" fmla="*/ 0 w 58907"/>
                <a:gd name="connsiteY5" fmla="*/ 28304 h 436921"/>
                <a:gd name="connsiteX6" fmla="*/ 28304 w 58907"/>
                <a:gd name="connsiteY6" fmla="*/ 0 h 4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436921">
                  <a:moveTo>
                    <a:pt x="28304" y="0"/>
                  </a:moveTo>
                  <a:lnTo>
                    <a:pt x="58907" y="0"/>
                  </a:lnTo>
                  <a:lnTo>
                    <a:pt x="58907" y="436921"/>
                  </a:lnTo>
                  <a:lnTo>
                    <a:pt x="28304" y="436921"/>
                  </a:lnTo>
                  <a:cubicBezTo>
                    <a:pt x="12644" y="436921"/>
                    <a:pt x="0" y="424277"/>
                    <a:pt x="0" y="408617"/>
                  </a:cubicBezTo>
                  <a:lnTo>
                    <a:pt x="0" y="28304"/>
                  </a:lnTo>
                  <a:cubicBezTo>
                    <a:pt x="0" y="12644"/>
                    <a:pt x="12644" y="0"/>
                    <a:pt x="28304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40FBD6-EF95-DD8E-01AF-D404DA207029}"/>
                </a:ext>
              </a:extLst>
            </p:cNvPr>
            <p:cNvSpPr/>
            <p:nvPr/>
          </p:nvSpPr>
          <p:spPr>
            <a:xfrm>
              <a:off x="8051802" y="2159279"/>
              <a:ext cx="58907" cy="436921"/>
            </a:xfrm>
            <a:custGeom>
              <a:avLst/>
              <a:gdLst>
                <a:gd name="connsiteX0" fmla="*/ 28304 w 58907"/>
                <a:gd name="connsiteY0" fmla="*/ 0 h 436921"/>
                <a:gd name="connsiteX1" fmla="*/ 58907 w 58907"/>
                <a:gd name="connsiteY1" fmla="*/ 0 h 436921"/>
                <a:gd name="connsiteX2" fmla="*/ 58907 w 58907"/>
                <a:gd name="connsiteY2" fmla="*/ 436921 h 436921"/>
                <a:gd name="connsiteX3" fmla="*/ 28304 w 58907"/>
                <a:gd name="connsiteY3" fmla="*/ 436921 h 436921"/>
                <a:gd name="connsiteX4" fmla="*/ 0 w 58907"/>
                <a:gd name="connsiteY4" fmla="*/ 408617 h 436921"/>
                <a:gd name="connsiteX5" fmla="*/ 0 w 58907"/>
                <a:gd name="connsiteY5" fmla="*/ 28304 h 436921"/>
                <a:gd name="connsiteX6" fmla="*/ 28304 w 58907"/>
                <a:gd name="connsiteY6" fmla="*/ 0 h 4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436921">
                  <a:moveTo>
                    <a:pt x="28304" y="0"/>
                  </a:moveTo>
                  <a:lnTo>
                    <a:pt x="58907" y="0"/>
                  </a:lnTo>
                  <a:lnTo>
                    <a:pt x="58907" y="436921"/>
                  </a:lnTo>
                  <a:lnTo>
                    <a:pt x="28304" y="436921"/>
                  </a:lnTo>
                  <a:cubicBezTo>
                    <a:pt x="12644" y="436921"/>
                    <a:pt x="0" y="424277"/>
                    <a:pt x="0" y="408617"/>
                  </a:cubicBezTo>
                  <a:lnTo>
                    <a:pt x="0" y="28304"/>
                  </a:lnTo>
                  <a:cubicBezTo>
                    <a:pt x="0" y="12644"/>
                    <a:pt x="12644" y="0"/>
                    <a:pt x="28304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C70687-453A-A83C-96AE-84713148EC9C}"/>
                </a:ext>
              </a:extLst>
            </p:cNvPr>
            <p:cNvSpPr/>
            <p:nvPr/>
          </p:nvSpPr>
          <p:spPr>
            <a:xfrm>
              <a:off x="8085135" y="476250"/>
              <a:ext cx="2790059" cy="5687732"/>
            </a:xfrm>
            <a:custGeom>
              <a:avLst/>
              <a:gdLst>
                <a:gd name="connsiteX0" fmla="*/ 2384604 w 2790059"/>
                <a:gd name="connsiteY0" fmla="*/ 0 h 5687732"/>
                <a:gd name="connsiteX1" fmla="*/ 2790060 w 2790059"/>
                <a:gd name="connsiteY1" fmla="*/ 405456 h 5687732"/>
                <a:gd name="connsiteX2" fmla="*/ 2790060 w 2790059"/>
                <a:gd name="connsiteY2" fmla="*/ 5282277 h 5687732"/>
                <a:gd name="connsiteX3" fmla="*/ 2384604 w 2790059"/>
                <a:gd name="connsiteY3" fmla="*/ 5687732 h 5687732"/>
                <a:gd name="connsiteX4" fmla="*/ 405456 w 2790059"/>
                <a:gd name="connsiteY4" fmla="*/ 5687732 h 5687732"/>
                <a:gd name="connsiteX5" fmla="*/ 0 w 2790059"/>
                <a:gd name="connsiteY5" fmla="*/ 5282277 h 5687732"/>
                <a:gd name="connsiteX6" fmla="*/ 0 w 2790059"/>
                <a:gd name="connsiteY6" fmla="*/ 405456 h 5687732"/>
                <a:gd name="connsiteX7" fmla="*/ 405456 w 2790059"/>
                <a:gd name="connsiteY7" fmla="*/ 0 h 568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0059" h="5687732">
                  <a:moveTo>
                    <a:pt x="2384604" y="0"/>
                  </a:moveTo>
                  <a:cubicBezTo>
                    <a:pt x="2608531" y="0"/>
                    <a:pt x="2790060" y="181529"/>
                    <a:pt x="2790060" y="405456"/>
                  </a:cubicBezTo>
                  <a:lnTo>
                    <a:pt x="2790060" y="5282277"/>
                  </a:lnTo>
                  <a:cubicBezTo>
                    <a:pt x="2790060" y="5506204"/>
                    <a:pt x="2608531" y="5687732"/>
                    <a:pt x="2384604" y="5687732"/>
                  </a:cubicBezTo>
                  <a:lnTo>
                    <a:pt x="405456" y="5687732"/>
                  </a:lnTo>
                  <a:cubicBezTo>
                    <a:pt x="181529" y="5687732"/>
                    <a:pt x="0" y="5506204"/>
                    <a:pt x="0" y="5282277"/>
                  </a:cubicBezTo>
                  <a:lnTo>
                    <a:pt x="0" y="405456"/>
                  </a:lnTo>
                  <a:cubicBezTo>
                    <a:pt x="0" y="181529"/>
                    <a:pt x="181529" y="0"/>
                    <a:pt x="405456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08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E64A16-CC08-2363-F56E-BA28FC3EA89B}"/>
                </a:ext>
              </a:extLst>
            </p:cNvPr>
            <p:cNvSpPr/>
            <p:nvPr/>
          </p:nvSpPr>
          <p:spPr>
            <a:xfrm rot="5400000">
              <a:off x="6689602" y="1978534"/>
              <a:ext cx="5580837" cy="2683163"/>
            </a:xfrm>
            <a:custGeom>
              <a:avLst/>
              <a:gdLst>
                <a:gd name="connsiteX0" fmla="*/ 348847 w 5580837"/>
                <a:gd name="connsiteY0" fmla="*/ 0 h 2683163"/>
                <a:gd name="connsiteX1" fmla="*/ 5231990 w 5580837"/>
                <a:gd name="connsiteY1" fmla="*/ 0 h 2683163"/>
                <a:gd name="connsiteX2" fmla="*/ 5580838 w 5580837"/>
                <a:gd name="connsiteY2" fmla="*/ 348847 h 2683163"/>
                <a:gd name="connsiteX3" fmla="*/ 5580838 w 5580837"/>
                <a:gd name="connsiteY3" fmla="*/ 2334317 h 2683163"/>
                <a:gd name="connsiteX4" fmla="*/ 5231990 w 5580837"/>
                <a:gd name="connsiteY4" fmla="*/ 2683164 h 2683163"/>
                <a:gd name="connsiteX5" fmla="*/ 348847 w 5580837"/>
                <a:gd name="connsiteY5" fmla="*/ 2683164 h 2683163"/>
                <a:gd name="connsiteX6" fmla="*/ 0 w 5580837"/>
                <a:gd name="connsiteY6" fmla="*/ 2334317 h 2683163"/>
                <a:gd name="connsiteX7" fmla="*/ 0 w 5580837"/>
                <a:gd name="connsiteY7" fmla="*/ 348847 h 2683163"/>
                <a:gd name="connsiteX8" fmla="*/ 348847 w 5580837"/>
                <a:gd name="connsiteY8" fmla="*/ 0 h 268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0837" h="2683163">
                  <a:moveTo>
                    <a:pt x="348847" y="0"/>
                  </a:moveTo>
                  <a:lnTo>
                    <a:pt x="5231990" y="0"/>
                  </a:lnTo>
                  <a:cubicBezTo>
                    <a:pt x="5424517" y="0"/>
                    <a:pt x="5580838" y="156320"/>
                    <a:pt x="5580838" y="348847"/>
                  </a:cubicBezTo>
                  <a:lnTo>
                    <a:pt x="5580838" y="2334317"/>
                  </a:lnTo>
                  <a:cubicBezTo>
                    <a:pt x="5580838" y="2526843"/>
                    <a:pt x="5424517" y="2683164"/>
                    <a:pt x="5231990" y="2683164"/>
                  </a:cubicBezTo>
                  <a:lnTo>
                    <a:pt x="348847" y="2683164"/>
                  </a:lnTo>
                  <a:cubicBezTo>
                    <a:pt x="156320" y="2683164"/>
                    <a:pt x="0" y="2526843"/>
                    <a:pt x="0" y="2334317"/>
                  </a:cubicBezTo>
                  <a:lnTo>
                    <a:pt x="0" y="348847"/>
                  </a:lnTo>
                  <a:cubicBezTo>
                    <a:pt x="0" y="156320"/>
                    <a:pt x="156320" y="0"/>
                    <a:pt x="348847" y="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D39CB7-EFB9-DAF6-BC57-E43E629021D1}"/>
                </a:ext>
              </a:extLst>
            </p:cNvPr>
            <p:cNvSpPr/>
            <p:nvPr/>
          </p:nvSpPr>
          <p:spPr>
            <a:xfrm rot="5400000">
              <a:off x="6743193" y="2031982"/>
              <a:ext cx="5473798" cy="2576124"/>
            </a:xfrm>
            <a:custGeom>
              <a:avLst/>
              <a:gdLst>
                <a:gd name="connsiteX0" fmla="*/ 5181560 w 5473798"/>
                <a:gd name="connsiteY0" fmla="*/ 0 h 2576124"/>
                <a:gd name="connsiteX1" fmla="*/ 5473798 w 5473798"/>
                <a:gd name="connsiteY1" fmla="*/ 292239 h 2576124"/>
                <a:gd name="connsiteX2" fmla="*/ 5473798 w 5473798"/>
                <a:gd name="connsiteY2" fmla="*/ 2283886 h 2576124"/>
                <a:gd name="connsiteX3" fmla="*/ 5181560 w 5473798"/>
                <a:gd name="connsiteY3" fmla="*/ 2576125 h 2576124"/>
                <a:gd name="connsiteX4" fmla="*/ 292239 w 5473798"/>
                <a:gd name="connsiteY4" fmla="*/ 2576125 h 2576124"/>
                <a:gd name="connsiteX5" fmla="*/ 0 w 5473798"/>
                <a:gd name="connsiteY5" fmla="*/ 2283886 h 2576124"/>
                <a:gd name="connsiteX6" fmla="*/ 0 w 5473798"/>
                <a:gd name="connsiteY6" fmla="*/ 292239 h 2576124"/>
                <a:gd name="connsiteX7" fmla="*/ 292239 w 5473798"/>
                <a:gd name="connsiteY7" fmla="*/ 0 h 25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3798" h="2576124">
                  <a:moveTo>
                    <a:pt x="5181560" y="0"/>
                  </a:moveTo>
                  <a:cubicBezTo>
                    <a:pt x="5342958" y="0"/>
                    <a:pt x="5473798" y="130840"/>
                    <a:pt x="5473798" y="292239"/>
                  </a:cubicBezTo>
                  <a:lnTo>
                    <a:pt x="5473798" y="2283886"/>
                  </a:lnTo>
                  <a:cubicBezTo>
                    <a:pt x="5473798" y="2445285"/>
                    <a:pt x="5342958" y="2576125"/>
                    <a:pt x="5181560" y="2576125"/>
                  </a:cubicBezTo>
                  <a:lnTo>
                    <a:pt x="292239" y="2576125"/>
                  </a:lnTo>
                  <a:cubicBezTo>
                    <a:pt x="130840" y="2576125"/>
                    <a:pt x="0" y="2445285"/>
                    <a:pt x="0" y="2283886"/>
                  </a:cubicBezTo>
                  <a:lnTo>
                    <a:pt x="0" y="292239"/>
                  </a:lnTo>
                  <a:cubicBezTo>
                    <a:pt x="0" y="130840"/>
                    <a:pt x="130840" y="0"/>
                    <a:pt x="292239" y="0"/>
                  </a:cubicBez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50000">
                  <a:srgbClr val="262626"/>
                </a:gs>
                <a:gs pos="100000">
                  <a:srgbClr val="000000"/>
                </a:gs>
              </a:gsLst>
              <a:lin ang="108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B3E2E5-DB01-3484-7265-DDE8971C1812}"/>
                </a:ext>
              </a:extLst>
            </p:cNvPr>
            <p:cNvSpPr/>
            <p:nvPr/>
          </p:nvSpPr>
          <p:spPr>
            <a:xfrm>
              <a:off x="10657380" y="574237"/>
              <a:ext cx="164366" cy="5491613"/>
            </a:xfrm>
            <a:custGeom>
              <a:avLst/>
              <a:gdLst>
                <a:gd name="connsiteX0" fmla="*/ 124855 w 164366"/>
                <a:gd name="connsiteY0" fmla="*/ 5233570 h 5491613"/>
                <a:gd name="connsiteX1" fmla="*/ 124855 w 164366"/>
                <a:gd name="connsiteY1" fmla="*/ 258187 h 5491613"/>
                <a:gd name="connsiteX2" fmla="*/ 0 w 164366"/>
                <a:gd name="connsiteY2" fmla="*/ 0 h 5491613"/>
                <a:gd name="connsiteX3" fmla="*/ 164366 w 164366"/>
                <a:gd name="connsiteY3" fmla="*/ 284911 h 5491613"/>
                <a:gd name="connsiteX4" fmla="*/ 164366 w 164366"/>
                <a:gd name="connsiteY4" fmla="*/ 5206703 h 5491613"/>
                <a:gd name="connsiteX5" fmla="*/ 0 w 164366"/>
                <a:gd name="connsiteY5" fmla="*/ 5491614 h 5491613"/>
                <a:gd name="connsiteX6" fmla="*/ 124855 w 164366"/>
                <a:gd name="connsiteY6" fmla="*/ 5233427 h 549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66" h="5491613">
                  <a:moveTo>
                    <a:pt x="124855" y="5233570"/>
                  </a:moveTo>
                  <a:lnTo>
                    <a:pt x="124855" y="258187"/>
                  </a:lnTo>
                  <a:cubicBezTo>
                    <a:pt x="124855" y="153590"/>
                    <a:pt x="76005" y="60344"/>
                    <a:pt x="0" y="0"/>
                  </a:cubicBezTo>
                  <a:cubicBezTo>
                    <a:pt x="98131" y="57183"/>
                    <a:pt x="164366" y="163360"/>
                    <a:pt x="164366" y="284911"/>
                  </a:cubicBezTo>
                  <a:lnTo>
                    <a:pt x="164366" y="5206703"/>
                  </a:lnTo>
                  <a:cubicBezTo>
                    <a:pt x="164366" y="5328253"/>
                    <a:pt x="98131" y="5434574"/>
                    <a:pt x="0" y="5491614"/>
                  </a:cubicBezTo>
                  <a:cubicBezTo>
                    <a:pt x="76005" y="5431269"/>
                    <a:pt x="124855" y="5338023"/>
                    <a:pt x="124855" y="5233427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20000">
                  <a:srgbClr val="3D3D3D">
                    <a:alpha val="23922"/>
                  </a:srgbClr>
                </a:gs>
                <a:gs pos="49000">
                  <a:srgbClr val="8F8F8F">
                    <a:alpha val="55686"/>
                  </a:srgbClr>
                </a:gs>
                <a:gs pos="73000">
                  <a:srgbClr val="CBCBCB">
                    <a:alpha val="80000"/>
                  </a:srgbClr>
                </a:gs>
                <a:gs pos="91000">
                  <a:srgbClr val="F0F0F0">
                    <a:alpha val="93725"/>
                  </a:srgbClr>
                </a:gs>
                <a:gs pos="100000">
                  <a:srgbClr val="FFFFFF"/>
                </a:gs>
              </a:gsLst>
              <a:lin ang="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A32175D-1947-1C28-216A-7FB1C54CEEE9}"/>
                </a:ext>
              </a:extLst>
            </p:cNvPr>
            <p:cNvSpPr/>
            <p:nvPr/>
          </p:nvSpPr>
          <p:spPr>
            <a:xfrm>
              <a:off x="8138582" y="574237"/>
              <a:ext cx="164366" cy="5491613"/>
            </a:xfrm>
            <a:custGeom>
              <a:avLst/>
              <a:gdLst>
                <a:gd name="connsiteX0" fmla="*/ 39511 w 164366"/>
                <a:gd name="connsiteY0" fmla="*/ 5233570 h 5491613"/>
                <a:gd name="connsiteX1" fmla="*/ 39511 w 164366"/>
                <a:gd name="connsiteY1" fmla="*/ 258187 h 5491613"/>
                <a:gd name="connsiteX2" fmla="*/ 164366 w 164366"/>
                <a:gd name="connsiteY2" fmla="*/ 0 h 5491613"/>
                <a:gd name="connsiteX3" fmla="*/ 0 w 164366"/>
                <a:gd name="connsiteY3" fmla="*/ 284911 h 5491613"/>
                <a:gd name="connsiteX4" fmla="*/ 0 w 164366"/>
                <a:gd name="connsiteY4" fmla="*/ 5206703 h 5491613"/>
                <a:gd name="connsiteX5" fmla="*/ 164366 w 164366"/>
                <a:gd name="connsiteY5" fmla="*/ 5491614 h 5491613"/>
                <a:gd name="connsiteX6" fmla="*/ 39511 w 164366"/>
                <a:gd name="connsiteY6" fmla="*/ 5233427 h 549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66" h="5491613">
                  <a:moveTo>
                    <a:pt x="39511" y="5233570"/>
                  </a:moveTo>
                  <a:lnTo>
                    <a:pt x="39511" y="258187"/>
                  </a:lnTo>
                  <a:cubicBezTo>
                    <a:pt x="39511" y="153590"/>
                    <a:pt x="88361" y="60344"/>
                    <a:pt x="164366" y="0"/>
                  </a:cubicBezTo>
                  <a:cubicBezTo>
                    <a:pt x="66235" y="57183"/>
                    <a:pt x="0" y="163360"/>
                    <a:pt x="0" y="284911"/>
                  </a:cubicBezTo>
                  <a:lnTo>
                    <a:pt x="0" y="5206703"/>
                  </a:lnTo>
                  <a:cubicBezTo>
                    <a:pt x="0" y="5328253"/>
                    <a:pt x="66235" y="5434574"/>
                    <a:pt x="164366" y="5491614"/>
                  </a:cubicBezTo>
                  <a:cubicBezTo>
                    <a:pt x="88361" y="5431269"/>
                    <a:pt x="39511" y="5338023"/>
                    <a:pt x="39511" y="5233427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20000">
                  <a:srgbClr val="3D3D3D">
                    <a:alpha val="23922"/>
                  </a:srgbClr>
                </a:gs>
                <a:gs pos="49000">
                  <a:srgbClr val="8F8F8F">
                    <a:alpha val="55686"/>
                  </a:srgbClr>
                </a:gs>
                <a:gs pos="73000">
                  <a:srgbClr val="CBCBCB">
                    <a:alpha val="80000"/>
                  </a:srgbClr>
                </a:gs>
                <a:gs pos="91000">
                  <a:srgbClr val="F0F0F0">
                    <a:alpha val="93725"/>
                  </a:srgbClr>
                </a:gs>
                <a:gs pos="100000">
                  <a:srgbClr val="FFFFFF"/>
                </a:gs>
              </a:gsLst>
              <a:lin ang="108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FEC329E-170A-C28F-273D-91A43C222731}"/>
                </a:ext>
              </a:extLst>
            </p:cNvPr>
            <p:cNvSpPr/>
            <p:nvPr/>
          </p:nvSpPr>
          <p:spPr>
            <a:xfrm>
              <a:off x="8740444" y="590616"/>
              <a:ext cx="1479727" cy="224710"/>
            </a:xfrm>
            <a:custGeom>
              <a:avLst/>
              <a:gdLst>
                <a:gd name="connsiteX0" fmla="*/ 0 w 1479727"/>
                <a:gd name="connsiteY0" fmla="*/ 0 h 224710"/>
                <a:gd name="connsiteX1" fmla="*/ 51436 w 1479727"/>
                <a:gd name="connsiteY1" fmla="*/ 82039 h 224710"/>
                <a:gd name="connsiteX2" fmla="*/ 188791 w 1479727"/>
                <a:gd name="connsiteY2" fmla="*/ 224710 h 224710"/>
                <a:gd name="connsiteX3" fmla="*/ 1290936 w 1479727"/>
                <a:gd name="connsiteY3" fmla="*/ 224710 h 224710"/>
                <a:gd name="connsiteX4" fmla="*/ 1428291 w 1479727"/>
                <a:gd name="connsiteY4" fmla="*/ 82039 h 224710"/>
                <a:gd name="connsiteX5" fmla="*/ 1479727 w 1479727"/>
                <a:gd name="connsiteY5" fmla="*/ 0 h 224710"/>
                <a:gd name="connsiteX6" fmla="*/ 0 w 1479727"/>
                <a:gd name="connsiteY6" fmla="*/ 0 h 22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9727" h="224710">
                  <a:moveTo>
                    <a:pt x="0" y="0"/>
                  </a:moveTo>
                  <a:cubicBezTo>
                    <a:pt x="17241" y="11494"/>
                    <a:pt x="46408" y="37356"/>
                    <a:pt x="51436" y="82039"/>
                  </a:cubicBezTo>
                  <a:cubicBezTo>
                    <a:pt x="58620" y="146263"/>
                    <a:pt x="83476" y="224710"/>
                    <a:pt x="188791" y="224710"/>
                  </a:cubicBezTo>
                  <a:lnTo>
                    <a:pt x="1290936" y="224710"/>
                  </a:lnTo>
                  <a:cubicBezTo>
                    <a:pt x="1396107" y="224710"/>
                    <a:pt x="1421107" y="146263"/>
                    <a:pt x="1428291" y="82039"/>
                  </a:cubicBezTo>
                  <a:cubicBezTo>
                    <a:pt x="1433320" y="37356"/>
                    <a:pt x="1462342" y="11494"/>
                    <a:pt x="14797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E8094A-0995-7ACE-2AD9-2321730B9CA6}"/>
                </a:ext>
              </a:extLst>
            </p:cNvPr>
            <p:cNvSpPr/>
            <p:nvPr/>
          </p:nvSpPr>
          <p:spPr>
            <a:xfrm>
              <a:off x="9304232" y="661162"/>
              <a:ext cx="351720" cy="41953"/>
            </a:xfrm>
            <a:custGeom>
              <a:avLst/>
              <a:gdLst>
                <a:gd name="connsiteX0" fmla="*/ 335342 w 351720"/>
                <a:gd name="connsiteY0" fmla="*/ 0 h 41953"/>
                <a:gd name="connsiteX1" fmla="*/ 351721 w 351720"/>
                <a:gd name="connsiteY1" fmla="*/ 16379 h 41953"/>
                <a:gd name="connsiteX2" fmla="*/ 351721 w 351720"/>
                <a:gd name="connsiteY2" fmla="*/ 25574 h 41953"/>
                <a:gd name="connsiteX3" fmla="*/ 335342 w 351720"/>
                <a:gd name="connsiteY3" fmla="*/ 41954 h 41953"/>
                <a:gd name="connsiteX4" fmla="*/ 16379 w 351720"/>
                <a:gd name="connsiteY4" fmla="*/ 41954 h 41953"/>
                <a:gd name="connsiteX5" fmla="*/ 0 w 351720"/>
                <a:gd name="connsiteY5" fmla="*/ 25574 h 41953"/>
                <a:gd name="connsiteX6" fmla="*/ 0 w 351720"/>
                <a:gd name="connsiteY6" fmla="*/ 16379 h 41953"/>
                <a:gd name="connsiteX7" fmla="*/ 16379 w 351720"/>
                <a:gd name="connsiteY7" fmla="*/ 0 h 4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720" h="41953">
                  <a:moveTo>
                    <a:pt x="335342" y="0"/>
                  </a:moveTo>
                  <a:cubicBezTo>
                    <a:pt x="344388" y="0"/>
                    <a:pt x="351721" y="7333"/>
                    <a:pt x="351721" y="16379"/>
                  </a:cubicBezTo>
                  <a:lnTo>
                    <a:pt x="351721" y="25574"/>
                  </a:lnTo>
                  <a:cubicBezTo>
                    <a:pt x="351721" y="34620"/>
                    <a:pt x="344388" y="41954"/>
                    <a:pt x="335342" y="41954"/>
                  </a:cubicBezTo>
                  <a:lnTo>
                    <a:pt x="16379" y="41954"/>
                  </a:lnTo>
                  <a:cubicBezTo>
                    <a:pt x="7333" y="41954"/>
                    <a:pt x="0" y="34620"/>
                    <a:pt x="0" y="25574"/>
                  </a:cubicBezTo>
                  <a:lnTo>
                    <a:pt x="0" y="16379"/>
                  </a:lnTo>
                  <a:cubicBezTo>
                    <a:pt x="0" y="7333"/>
                    <a:pt x="7333" y="0"/>
                    <a:pt x="16379" y="0"/>
                  </a:cubicBez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7000">
                  <a:srgbClr val="434343"/>
                </a:gs>
                <a:gs pos="31000">
                  <a:srgbClr val="252525"/>
                </a:gs>
                <a:gs pos="55000">
                  <a:srgbClr val="101010"/>
                </a:gs>
                <a:gs pos="78000">
                  <a:srgbClr val="040404"/>
                </a:gs>
                <a:gs pos="100000">
                  <a:srgbClr val="00000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" name="Graphic 6">
              <a:extLst>
                <a:ext uri="{FF2B5EF4-FFF2-40B4-BE49-F238E27FC236}">
                  <a16:creationId xmlns:a16="http://schemas.microsoft.com/office/drawing/2014/main" id="{F4A05E01-08A8-B6B9-C933-3F6451269463}"/>
                </a:ext>
              </a:extLst>
            </p:cNvPr>
            <p:cNvGrpSpPr/>
            <p:nvPr/>
          </p:nvGrpSpPr>
          <p:grpSpPr>
            <a:xfrm>
              <a:off x="9731383" y="634581"/>
              <a:ext cx="106895" cy="106895"/>
              <a:chOff x="9731383" y="634581"/>
              <a:chExt cx="106895" cy="10689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0F220D0-395A-8321-616A-76BA86E96541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66C3CF7-E5DE-0ADA-8C1C-2890E52574C3}"/>
                  </a:ext>
                </a:extLst>
              </p:cNvPr>
              <p:cNvSpPr/>
              <p:nvPr/>
            </p:nvSpPr>
            <p:spPr>
              <a:xfrm>
                <a:off x="9731383" y="634581"/>
                <a:ext cx="106895" cy="106895"/>
              </a:xfrm>
              <a:custGeom>
                <a:avLst/>
                <a:gdLst>
                  <a:gd name="connsiteX0" fmla="*/ 106895 w 106895"/>
                  <a:gd name="connsiteY0" fmla="*/ 53448 h 106895"/>
                  <a:gd name="connsiteX1" fmla="*/ 53448 w 106895"/>
                  <a:gd name="connsiteY1" fmla="*/ 106896 h 106895"/>
                  <a:gd name="connsiteX2" fmla="*/ 0 w 106895"/>
                  <a:gd name="connsiteY2" fmla="*/ 53448 h 106895"/>
                  <a:gd name="connsiteX3" fmla="*/ 53448 w 106895"/>
                  <a:gd name="connsiteY3" fmla="*/ 0 h 106895"/>
                  <a:gd name="connsiteX4" fmla="*/ 106895 w 106895"/>
                  <a:gd name="connsiteY4" fmla="*/ 53448 h 106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895" h="106895">
                    <a:moveTo>
                      <a:pt x="106895" y="53448"/>
                    </a:moveTo>
                    <a:cubicBezTo>
                      <a:pt x="106895" y="82966"/>
                      <a:pt x="82966" y="106896"/>
                      <a:pt x="53448" y="106896"/>
                    </a:cubicBezTo>
                    <a:cubicBezTo>
                      <a:pt x="23929" y="106896"/>
                      <a:pt x="0" y="82966"/>
                      <a:pt x="0" y="53448"/>
                    </a:cubicBezTo>
                    <a:cubicBezTo>
                      <a:pt x="0" y="23929"/>
                      <a:pt x="23929" y="0"/>
                      <a:pt x="53448" y="0"/>
                    </a:cubicBezTo>
                    <a:cubicBezTo>
                      <a:pt x="82966" y="0"/>
                      <a:pt x="106895" y="23929"/>
                      <a:pt x="106895" y="53448"/>
                    </a:cubicBez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50000">
                    <a:srgbClr val="262626"/>
                  </a:gs>
                  <a:gs pos="100000">
                    <a:srgbClr val="000000"/>
                  </a:gs>
                </a:gsLst>
                <a:lin ang="810000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99010DE-7E4F-B1DF-5BB6-206A0A11D261}"/>
                  </a:ext>
                </a:extLst>
              </p:cNvPr>
              <p:cNvSpPr/>
              <p:nvPr/>
            </p:nvSpPr>
            <p:spPr>
              <a:xfrm>
                <a:off x="9741009" y="644208"/>
                <a:ext cx="87642" cy="87642"/>
              </a:xfrm>
              <a:custGeom>
                <a:avLst/>
                <a:gdLst>
                  <a:gd name="connsiteX0" fmla="*/ 87643 w 87642"/>
                  <a:gd name="connsiteY0" fmla="*/ 43821 h 87642"/>
                  <a:gd name="connsiteX1" fmla="*/ 43821 w 87642"/>
                  <a:gd name="connsiteY1" fmla="*/ 87643 h 87642"/>
                  <a:gd name="connsiteX2" fmla="*/ 0 w 87642"/>
                  <a:gd name="connsiteY2" fmla="*/ 43821 h 87642"/>
                  <a:gd name="connsiteX3" fmla="*/ 43821 w 87642"/>
                  <a:gd name="connsiteY3" fmla="*/ 0 h 87642"/>
                  <a:gd name="connsiteX4" fmla="*/ 87643 w 87642"/>
                  <a:gd name="connsiteY4" fmla="*/ 43821 h 87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42" h="87642">
                    <a:moveTo>
                      <a:pt x="87643" y="43821"/>
                    </a:moveTo>
                    <a:cubicBezTo>
                      <a:pt x="87643" y="68023"/>
                      <a:pt x="68023" y="87643"/>
                      <a:pt x="43821" y="87643"/>
                    </a:cubicBezTo>
                    <a:cubicBezTo>
                      <a:pt x="19619" y="87643"/>
                      <a:pt x="0" y="68023"/>
                      <a:pt x="0" y="43821"/>
                    </a:cubicBezTo>
                    <a:cubicBezTo>
                      <a:pt x="0" y="19620"/>
                      <a:pt x="19619" y="0"/>
                      <a:pt x="43821" y="0"/>
                    </a:cubicBezTo>
                    <a:cubicBezTo>
                      <a:pt x="68023" y="0"/>
                      <a:pt x="87643" y="19620"/>
                      <a:pt x="87643" y="438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262626"/>
                  </a:gs>
                  <a:gs pos="100000">
                    <a:srgbClr val="4D4D4D"/>
                  </a:gs>
                </a:gsLst>
                <a:lin ang="1350379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9E48BC1-1B0D-29B4-E4E8-336C6C926D8F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58EE"/>
                  </a:gs>
                  <a:gs pos="69000">
                    <a:srgbClr val="000000">
                      <a:alpha val="0"/>
                    </a:srgbClr>
                  </a:gs>
                </a:gsLst>
                <a:lin ang="270000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423EE5F-28D5-21FB-E578-31BC527F71F3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0058E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B53968E-875C-886D-DED9-1583A45E9A22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0058E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89C2439-930A-4B8C-8078-5568B75D3E37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A2DF5397-F8DC-4CDA-7056-22E56BDAFB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1340" y="603764"/>
            <a:ext cx="2533309" cy="5430983"/>
          </a:xfrm>
          <a:custGeom>
            <a:avLst/>
            <a:gdLst>
              <a:gd name="connsiteX0" fmla="*/ 269538 w 2533309"/>
              <a:gd name="connsiteY0" fmla="*/ 0 h 5430983"/>
              <a:gd name="connsiteX1" fmla="*/ 559430 w 2533309"/>
              <a:gd name="connsiteY1" fmla="*/ 0 h 5430983"/>
              <a:gd name="connsiteX2" fmla="*/ 572578 w 2533309"/>
              <a:gd name="connsiteY2" fmla="*/ 22964 h 5430983"/>
              <a:gd name="connsiteX3" fmla="*/ 580311 w 2533309"/>
              <a:gd name="connsiteY3" fmla="*/ 53017 h 5430983"/>
              <a:gd name="connsiteX4" fmla="*/ 717666 w 2533309"/>
              <a:gd name="connsiteY4" fmla="*/ 195688 h 5430983"/>
              <a:gd name="connsiteX5" fmla="*/ 1819811 w 2533309"/>
              <a:gd name="connsiteY5" fmla="*/ 195688 h 5430983"/>
              <a:gd name="connsiteX6" fmla="*/ 1957166 w 2533309"/>
              <a:gd name="connsiteY6" fmla="*/ 53017 h 5430983"/>
              <a:gd name="connsiteX7" fmla="*/ 1964880 w 2533309"/>
              <a:gd name="connsiteY7" fmla="*/ 22964 h 5430983"/>
              <a:gd name="connsiteX8" fmla="*/ 1977994 w 2533309"/>
              <a:gd name="connsiteY8" fmla="*/ 0 h 5430983"/>
              <a:gd name="connsiteX9" fmla="*/ 2263771 w 2533309"/>
              <a:gd name="connsiteY9" fmla="*/ 0 h 5430983"/>
              <a:gd name="connsiteX10" fmla="*/ 2533309 w 2533309"/>
              <a:gd name="connsiteY10" fmla="*/ 269537 h 5430983"/>
              <a:gd name="connsiteX11" fmla="*/ 2533309 w 2533309"/>
              <a:gd name="connsiteY11" fmla="*/ 5161445 h 5430983"/>
              <a:gd name="connsiteX12" fmla="*/ 2263771 w 2533309"/>
              <a:gd name="connsiteY12" fmla="*/ 5430983 h 5430983"/>
              <a:gd name="connsiteX13" fmla="*/ 269538 w 2533309"/>
              <a:gd name="connsiteY13" fmla="*/ 5430983 h 5430983"/>
              <a:gd name="connsiteX14" fmla="*/ 0 w 2533309"/>
              <a:gd name="connsiteY14" fmla="*/ 5161445 h 5430983"/>
              <a:gd name="connsiteX15" fmla="*/ 0 w 2533309"/>
              <a:gd name="connsiteY15" fmla="*/ 269537 h 5430983"/>
              <a:gd name="connsiteX16" fmla="*/ 269538 w 2533309"/>
              <a:gd name="connsiteY16" fmla="*/ 0 h 543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3309" h="5430983">
                <a:moveTo>
                  <a:pt x="269538" y="0"/>
                </a:moveTo>
                <a:lnTo>
                  <a:pt x="559430" y="0"/>
                </a:lnTo>
                <a:lnTo>
                  <a:pt x="572578" y="22964"/>
                </a:lnTo>
                <a:cubicBezTo>
                  <a:pt x="576288" y="31852"/>
                  <a:pt x="579054" y="41846"/>
                  <a:pt x="580311" y="53017"/>
                </a:cubicBezTo>
                <a:cubicBezTo>
                  <a:pt x="587495" y="117241"/>
                  <a:pt x="612351" y="195688"/>
                  <a:pt x="717666" y="195688"/>
                </a:cubicBezTo>
                <a:lnTo>
                  <a:pt x="1819811" y="195688"/>
                </a:lnTo>
                <a:cubicBezTo>
                  <a:pt x="1924982" y="195688"/>
                  <a:pt x="1949982" y="117241"/>
                  <a:pt x="1957166" y="53017"/>
                </a:cubicBezTo>
                <a:cubicBezTo>
                  <a:pt x="1958423" y="41846"/>
                  <a:pt x="1961180" y="31852"/>
                  <a:pt x="1964880" y="22964"/>
                </a:cubicBezTo>
                <a:lnTo>
                  <a:pt x="1977994" y="0"/>
                </a:lnTo>
                <a:lnTo>
                  <a:pt x="2263771" y="0"/>
                </a:lnTo>
                <a:cubicBezTo>
                  <a:pt x="2412633" y="0"/>
                  <a:pt x="2533309" y="120676"/>
                  <a:pt x="2533309" y="269537"/>
                </a:cubicBezTo>
                <a:lnTo>
                  <a:pt x="2533309" y="5161445"/>
                </a:lnTo>
                <a:cubicBezTo>
                  <a:pt x="2533309" y="5310307"/>
                  <a:pt x="2412633" y="5430983"/>
                  <a:pt x="2263771" y="5430983"/>
                </a:cubicBezTo>
                <a:lnTo>
                  <a:pt x="269538" y="5430983"/>
                </a:lnTo>
                <a:cubicBezTo>
                  <a:pt x="120676" y="5430983"/>
                  <a:pt x="0" y="5310307"/>
                  <a:pt x="0" y="5161445"/>
                </a:cubicBezTo>
                <a:lnTo>
                  <a:pt x="0" y="269537"/>
                </a:lnTo>
                <a:cubicBezTo>
                  <a:pt x="0" y="120676"/>
                  <a:pt x="120676" y="0"/>
                  <a:pt x="26953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138D336F-AF5D-55C0-FB82-9C2871AF9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1150939"/>
            <a:ext cx="7104060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563A44C-4517-C649-7D5A-C3A5AE5D67C5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9C145EF-AE44-053D-4EFE-C5AC2E965F6A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F7A592-AE3F-DA90-3369-075B843C8976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887991D-57D7-ADC8-8956-9FDDD8E16ACC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5A350E8A-2130-6C65-7201-A1399734F9DB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rgbClr val="00A29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36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0BED3BA-9F10-7A56-983E-584804368561}"/>
              </a:ext>
            </a:extLst>
          </p:cNvPr>
          <p:cNvSpPr/>
          <p:nvPr userDrawn="1"/>
        </p:nvSpPr>
        <p:spPr>
          <a:xfrm>
            <a:off x="8395944" y="0"/>
            <a:ext cx="3796056" cy="6858000"/>
          </a:xfrm>
          <a:custGeom>
            <a:avLst/>
            <a:gdLst>
              <a:gd name="connsiteX0" fmla="*/ 2475256 w 3796056"/>
              <a:gd name="connsiteY0" fmla="*/ 0 h 6858000"/>
              <a:gd name="connsiteX1" fmla="*/ 3796056 w 3796056"/>
              <a:gd name="connsiteY1" fmla="*/ 0 h 6858000"/>
              <a:gd name="connsiteX2" fmla="*/ 3796056 w 3796056"/>
              <a:gd name="connsiteY2" fmla="*/ 6858000 h 6858000"/>
              <a:gd name="connsiteX3" fmla="*/ 2975023 w 3796056"/>
              <a:gd name="connsiteY3" fmla="*/ 6858000 h 6858000"/>
              <a:gd name="connsiteX4" fmla="*/ 2475256 w 3796056"/>
              <a:gd name="connsiteY4" fmla="*/ 6858000 h 6858000"/>
              <a:gd name="connsiteX5" fmla="*/ 446587 w 3796056"/>
              <a:gd name="connsiteY5" fmla="*/ 6858000 h 6858000"/>
              <a:gd name="connsiteX6" fmla="*/ 316256 w 3796056"/>
              <a:gd name="connsiteY6" fmla="*/ 6858000 h 6858000"/>
              <a:gd name="connsiteX7" fmla="*/ 0 w 3796056"/>
              <a:gd name="connsiteY7" fmla="*/ 6858000 h 6858000"/>
              <a:gd name="connsiteX8" fmla="*/ 2315961 w 3796056"/>
              <a:gd name="connsiteY8" fmla="*/ 0 h 6858000"/>
              <a:gd name="connsiteX9" fmla="*/ 2475256 w 379605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6056" h="6858000">
                <a:moveTo>
                  <a:pt x="2475256" y="0"/>
                </a:moveTo>
                <a:lnTo>
                  <a:pt x="3796056" y="0"/>
                </a:lnTo>
                <a:lnTo>
                  <a:pt x="3796056" y="6858000"/>
                </a:lnTo>
                <a:lnTo>
                  <a:pt x="2975023" y="6858000"/>
                </a:lnTo>
                <a:lnTo>
                  <a:pt x="2475256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9453561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2E2623-6DBB-CA73-94A7-9A32C2E7B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1952625"/>
            <a:ext cx="3624262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FE00C0-BFB1-380C-E88F-1FFE68F3062B}"/>
              </a:ext>
            </a:extLst>
          </p:cNvPr>
          <p:cNvGrpSpPr/>
          <p:nvPr userDrawn="1"/>
        </p:nvGrpSpPr>
        <p:grpSpPr>
          <a:xfrm>
            <a:off x="5031847" y="1269507"/>
            <a:ext cx="6165700" cy="4708116"/>
            <a:chOff x="5242719" y="1773429"/>
            <a:chExt cx="5743955" cy="43860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7974DF1-96C4-DCFD-B106-EB366C3E7241}"/>
                </a:ext>
              </a:extLst>
            </p:cNvPr>
            <p:cNvSpPr/>
            <p:nvPr/>
          </p:nvSpPr>
          <p:spPr>
            <a:xfrm rot="16200000">
              <a:off x="5923946" y="1096869"/>
              <a:ext cx="4381500" cy="5739383"/>
            </a:xfrm>
            <a:custGeom>
              <a:avLst/>
              <a:gdLst>
                <a:gd name="connsiteX0" fmla="*/ 4156615 w 4381500"/>
                <a:gd name="connsiteY0" fmla="*/ 667 h 5739383"/>
                <a:gd name="connsiteX1" fmla="*/ 4138422 w 4381500"/>
                <a:gd name="connsiteY1" fmla="*/ 0 h 5739383"/>
                <a:gd name="connsiteX2" fmla="*/ 243269 w 4381500"/>
                <a:gd name="connsiteY2" fmla="*/ 0 h 5739383"/>
                <a:gd name="connsiteX3" fmla="*/ 225076 w 4381500"/>
                <a:gd name="connsiteY3" fmla="*/ 667 h 5739383"/>
                <a:gd name="connsiteX4" fmla="*/ 219932 w 4381500"/>
                <a:gd name="connsiteY4" fmla="*/ 1143 h 5739383"/>
                <a:gd name="connsiteX5" fmla="*/ 189833 w 4381500"/>
                <a:gd name="connsiteY5" fmla="*/ 5906 h 5739383"/>
                <a:gd name="connsiteX6" fmla="*/ 184214 w 4381500"/>
                <a:gd name="connsiteY6" fmla="*/ 7239 h 5739383"/>
                <a:gd name="connsiteX7" fmla="*/ 180022 w 4381500"/>
                <a:gd name="connsiteY7" fmla="*/ 8287 h 5739383"/>
                <a:gd name="connsiteX8" fmla="*/ 130397 w 4381500"/>
                <a:gd name="connsiteY8" fmla="*/ 27813 h 5739383"/>
                <a:gd name="connsiteX9" fmla="*/ 125349 w 4381500"/>
                <a:gd name="connsiteY9" fmla="*/ 30480 h 5739383"/>
                <a:gd name="connsiteX10" fmla="*/ 115253 w 4381500"/>
                <a:gd name="connsiteY10" fmla="*/ 36386 h 5739383"/>
                <a:gd name="connsiteX11" fmla="*/ 110681 w 4381500"/>
                <a:gd name="connsiteY11" fmla="*/ 39338 h 5739383"/>
                <a:gd name="connsiteX12" fmla="*/ 105918 w 4381500"/>
                <a:gd name="connsiteY12" fmla="*/ 42482 h 5739383"/>
                <a:gd name="connsiteX13" fmla="*/ 93155 w 4381500"/>
                <a:gd name="connsiteY13" fmla="*/ 51911 h 5739383"/>
                <a:gd name="connsiteX14" fmla="*/ 87821 w 4381500"/>
                <a:gd name="connsiteY14" fmla="*/ 56293 h 5739383"/>
                <a:gd name="connsiteX15" fmla="*/ 79724 w 4381500"/>
                <a:gd name="connsiteY15" fmla="*/ 63246 h 5739383"/>
                <a:gd name="connsiteX16" fmla="*/ 75152 w 4381500"/>
                <a:gd name="connsiteY16" fmla="*/ 67628 h 5739383"/>
                <a:gd name="connsiteX17" fmla="*/ 67247 w 4381500"/>
                <a:gd name="connsiteY17" fmla="*/ 75533 h 5739383"/>
                <a:gd name="connsiteX18" fmla="*/ 66961 w 4381500"/>
                <a:gd name="connsiteY18" fmla="*/ 75819 h 5739383"/>
                <a:gd name="connsiteX19" fmla="*/ 52197 w 4381500"/>
                <a:gd name="connsiteY19" fmla="*/ 92773 h 5739383"/>
                <a:gd name="connsiteX20" fmla="*/ 51911 w 4381500"/>
                <a:gd name="connsiteY20" fmla="*/ 93155 h 5739383"/>
                <a:gd name="connsiteX21" fmla="*/ 32957 w 4381500"/>
                <a:gd name="connsiteY21" fmla="*/ 121063 h 5739383"/>
                <a:gd name="connsiteX22" fmla="*/ 27432 w 4381500"/>
                <a:gd name="connsiteY22" fmla="*/ 131064 h 5739383"/>
                <a:gd name="connsiteX23" fmla="*/ 26575 w 4381500"/>
                <a:gd name="connsiteY23" fmla="*/ 132683 h 5739383"/>
                <a:gd name="connsiteX24" fmla="*/ 22384 w 4381500"/>
                <a:gd name="connsiteY24" fmla="*/ 141351 h 5739383"/>
                <a:gd name="connsiteX25" fmla="*/ 17812 w 4381500"/>
                <a:gd name="connsiteY25" fmla="*/ 151829 h 5739383"/>
                <a:gd name="connsiteX26" fmla="*/ 13716 w 4381500"/>
                <a:gd name="connsiteY26" fmla="*/ 162687 h 5739383"/>
                <a:gd name="connsiteX27" fmla="*/ 10192 w 4381500"/>
                <a:gd name="connsiteY27" fmla="*/ 173450 h 5739383"/>
                <a:gd name="connsiteX28" fmla="*/ 10001 w 4381500"/>
                <a:gd name="connsiteY28" fmla="*/ 174022 h 5739383"/>
                <a:gd name="connsiteX29" fmla="*/ 6953 w 4381500"/>
                <a:gd name="connsiteY29" fmla="*/ 184976 h 5739383"/>
                <a:gd name="connsiteX30" fmla="*/ 4477 w 4381500"/>
                <a:gd name="connsiteY30" fmla="*/ 196406 h 5739383"/>
                <a:gd name="connsiteX31" fmla="*/ 2477 w 4381500"/>
                <a:gd name="connsiteY31" fmla="*/ 208121 h 5739383"/>
                <a:gd name="connsiteX32" fmla="*/ 1238 w 4381500"/>
                <a:gd name="connsiteY32" fmla="*/ 218408 h 5739383"/>
                <a:gd name="connsiteX33" fmla="*/ 1048 w 4381500"/>
                <a:gd name="connsiteY33" fmla="*/ 220028 h 5739383"/>
                <a:gd name="connsiteX34" fmla="*/ 0 w 4381500"/>
                <a:gd name="connsiteY34" fmla="*/ 236982 h 5739383"/>
                <a:gd name="connsiteX35" fmla="*/ 0 w 4381500"/>
                <a:gd name="connsiteY35" fmla="*/ 243173 h 5739383"/>
                <a:gd name="connsiteX36" fmla="*/ 0 w 4381500"/>
                <a:gd name="connsiteY36" fmla="*/ 5496211 h 5739383"/>
                <a:gd name="connsiteX37" fmla="*/ 0 w 4381500"/>
                <a:gd name="connsiteY37" fmla="*/ 5502402 h 5739383"/>
                <a:gd name="connsiteX38" fmla="*/ 1048 w 4381500"/>
                <a:gd name="connsiteY38" fmla="*/ 5519357 h 5739383"/>
                <a:gd name="connsiteX39" fmla="*/ 1238 w 4381500"/>
                <a:gd name="connsiteY39" fmla="*/ 5520976 h 5739383"/>
                <a:gd name="connsiteX40" fmla="*/ 2477 w 4381500"/>
                <a:gd name="connsiteY40" fmla="*/ 5531263 h 5739383"/>
                <a:gd name="connsiteX41" fmla="*/ 4477 w 4381500"/>
                <a:gd name="connsiteY41" fmla="*/ 5542979 h 5739383"/>
                <a:gd name="connsiteX42" fmla="*/ 6953 w 4381500"/>
                <a:gd name="connsiteY42" fmla="*/ 5554409 h 5739383"/>
                <a:gd name="connsiteX43" fmla="*/ 10001 w 4381500"/>
                <a:gd name="connsiteY43" fmla="*/ 5565363 h 5739383"/>
                <a:gd name="connsiteX44" fmla="*/ 10192 w 4381500"/>
                <a:gd name="connsiteY44" fmla="*/ 5565934 h 5739383"/>
                <a:gd name="connsiteX45" fmla="*/ 13716 w 4381500"/>
                <a:gd name="connsiteY45" fmla="*/ 5576697 h 5739383"/>
                <a:gd name="connsiteX46" fmla="*/ 17812 w 4381500"/>
                <a:gd name="connsiteY46" fmla="*/ 5587556 h 5739383"/>
                <a:gd name="connsiteX47" fmla="*/ 22384 w 4381500"/>
                <a:gd name="connsiteY47" fmla="*/ 5598033 h 5739383"/>
                <a:gd name="connsiteX48" fmla="*/ 26575 w 4381500"/>
                <a:gd name="connsiteY48" fmla="*/ 5606701 h 5739383"/>
                <a:gd name="connsiteX49" fmla="*/ 27432 w 4381500"/>
                <a:gd name="connsiteY49" fmla="*/ 5608320 h 5739383"/>
                <a:gd name="connsiteX50" fmla="*/ 32957 w 4381500"/>
                <a:gd name="connsiteY50" fmla="*/ 5618322 h 5739383"/>
                <a:gd name="connsiteX51" fmla="*/ 51911 w 4381500"/>
                <a:gd name="connsiteY51" fmla="*/ 5646230 h 5739383"/>
                <a:gd name="connsiteX52" fmla="*/ 52197 w 4381500"/>
                <a:gd name="connsiteY52" fmla="*/ 5646611 h 5739383"/>
                <a:gd name="connsiteX53" fmla="*/ 66961 w 4381500"/>
                <a:gd name="connsiteY53" fmla="*/ 5663566 h 5739383"/>
                <a:gd name="connsiteX54" fmla="*/ 67247 w 4381500"/>
                <a:gd name="connsiteY54" fmla="*/ 5663851 h 5739383"/>
                <a:gd name="connsiteX55" fmla="*/ 75152 w 4381500"/>
                <a:gd name="connsiteY55" fmla="*/ 5671757 h 5739383"/>
                <a:gd name="connsiteX56" fmla="*/ 79724 w 4381500"/>
                <a:gd name="connsiteY56" fmla="*/ 5676138 h 5739383"/>
                <a:gd name="connsiteX57" fmla="*/ 87821 w 4381500"/>
                <a:gd name="connsiteY57" fmla="*/ 5683092 h 5739383"/>
                <a:gd name="connsiteX58" fmla="*/ 93155 w 4381500"/>
                <a:gd name="connsiteY58" fmla="*/ 5687473 h 5739383"/>
                <a:gd name="connsiteX59" fmla="*/ 105918 w 4381500"/>
                <a:gd name="connsiteY59" fmla="*/ 5696903 h 5739383"/>
                <a:gd name="connsiteX60" fmla="*/ 110681 w 4381500"/>
                <a:gd name="connsiteY60" fmla="*/ 5700046 h 5739383"/>
                <a:gd name="connsiteX61" fmla="*/ 115253 w 4381500"/>
                <a:gd name="connsiteY61" fmla="*/ 5702999 h 5739383"/>
                <a:gd name="connsiteX62" fmla="*/ 125349 w 4381500"/>
                <a:gd name="connsiteY62" fmla="*/ 5708904 h 5739383"/>
                <a:gd name="connsiteX63" fmla="*/ 130397 w 4381500"/>
                <a:gd name="connsiteY63" fmla="*/ 5711571 h 5739383"/>
                <a:gd name="connsiteX64" fmla="*/ 180022 w 4381500"/>
                <a:gd name="connsiteY64" fmla="*/ 5731097 h 5739383"/>
                <a:gd name="connsiteX65" fmla="*/ 184214 w 4381500"/>
                <a:gd name="connsiteY65" fmla="*/ 5732145 h 5739383"/>
                <a:gd name="connsiteX66" fmla="*/ 189833 w 4381500"/>
                <a:gd name="connsiteY66" fmla="*/ 5733479 h 5739383"/>
                <a:gd name="connsiteX67" fmla="*/ 219932 w 4381500"/>
                <a:gd name="connsiteY67" fmla="*/ 5738241 h 5739383"/>
                <a:gd name="connsiteX68" fmla="*/ 225076 w 4381500"/>
                <a:gd name="connsiteY68" fmla="*/ 5738717 h 5739383"/>
                <a:gd name="connsiteX69" fmla="*/ 243269 w 4381500"/>
                <a:gd name="connsiteY69" fmla="*/ 5739384 h 5739383"/>
                <a:gd name="connsiteX70" fmla="*/ 4138422 w 4381500"/>
                <a:gd name="connsiteY70" fmla="*/ 5739384 h 5739383"/>
                <a:gd name="connsiteX71" fmla="*/ 4156615 w 4381500"/>
                <a:gd name="connsiteY71" fmla="*/ 5738717 h 5739383"/>
                <a:gd name="connsiteX72" fmla="*/ 4162330 w 4381500"/>
                <a:gd name="connsiteY72" fmla="*/ 5738146 h 5739383"/>
                <a:gd name="connsiteX73" fmla="*/ 4191762 w 4381500"/>
                <a:gd name="connsiteY73" fmla="*/ 5733383 h 5739383"/>
                <a:gd name="connsiteX74" fmla="*/ 4197477 w 4381500"/>
                <a:gd name="connsiteY74" fmla="*/ 5732050 h 5739383"/>
                <a:gd name="connsiteX75" fmla="*/ 4202430 w 4381500"/>
                <a:gd name="connsiteY75" fmla="*/ 5730812 h 5739383"/>
                <a:gd name="connsiteX76" fmla="*/ 4251293 w 4381500"/>
                <a:gd name="connsiteY76" fmla="*/ 5711476 h 5739383"/>
                <a:gd name="connsiteX77" fmla="*/ 4256342 w 4381500"/>
                <a:gd name="connsiteY77" fmla="*/ 5708809 h 5739383"/>
                <a:gd name="connsiteX78" fmla="*/ 4276059 w 4381500"/>
                <a:gd name="connsiteY78" fmla="*/ 5696617 h 5739383"/>
                <a:gd name="connsiteX79" fmla="*/ 4280535 w 4381500"/>
                <a:gd name="connsiteY79" fmla="*/ 5693474 h 5739383"/>
                <a:gd name="connsiteX80" fmla="*/ 4288536 w 4381500"/>
                <a:gd name="connsiteY80" fmla="*/ 5687378 h 5739383"/>
                <a:gd name="connsiteX81" fmla="*/ 4308253 w 4381500"/>
                <a:gd name="connsiteY81" fmla="*/ 5670042 h 5739383"/>
                <a:gd name="connsiteX82" fmla="*/ 4312349 w 4381500"/>
                <a:gd name="connsiteY82" fmla="*/ 5665947 h 5739383"/>
                <a:gd name="connsiteX83" fmla="*/ 4314349 w 4381500"/>
                <a:gd name="connsiteY83" fmla="*/ 5663851 h 5739383"/>
                <a:gd name="connsiteX84" fmla="*/ 4316254 w 4381500"/>
                <a:gd name="connsiteY84" fmla="*/ 5661850 h 5739383"/>
                <a:gd name="connsiteX85" fmla="*/ 4322159 w 4381500"/>
                <a:gd name="connsiteY85" fmla="*/ 5655278 h 5739383"/>
                <a:gd name="connsiteX86" fmla="*/ 4327493 w 4381500"/>
                <a:gd name="connsiteY86" fmla="*/ 5648897 h 5739383"/>
                <a:gd name="connsiteX87" fmla="*/ 4329684 w 4381500"/>
                <a:gd name="connsiteY87" fmla="*/ 5646230 h 5739383"/>
                <a:gd name="connsiteX88" fmla="*/ 4330923 w 4381500"/>
                <a:gd name="connsiteY88" fmla="*/ 5644610 h 5739383"/>
                <a:gd name="connsiteX89" fmla="*/ 4336257 w 4381500"/>
                <a:gd name="connsiteY89" fmla="*/ 5637562 h 5739383"/>
                <a:gd name="connsiteX90" fmla="*/ 4336733 w 4381500"/>
                <a:gd name="connsiteY90" fmla="*/ 5636990 h 5739383"/>
                <a:gd name="connsiteX91" fmla="*/ 4342638 w 4381500"/>
                <a:gd name="connsiteY91" fmla="*/ 5628228 h 5739383"/>
                <a:gd name="connsiteX92" fmla="*/ 4343210 w 4381500"/>
                <a:gd name="connsiteY92" fmla="*/ 5627370 h 5739383"/>
                <a:gd name="connsiteX93" fmla="*/ 4348544 w 4381500"/>
                <a:gd name="connsiteY93" fmla="*/ 5618512 h 5739383"/>
                <a:gd name="connsiteX94" fmla="*/ 4354068 w 4381500"/>
                <a:gd name="connsiteY94" fmla="*/ 5608511 h 5739383"/>
                <a:gd name="connsiteX95" fmla="*/ 4354926 w 4381500"/>
                <a:gd name="connsiteY95" fmla="*/ 5606892 h 5739383"/>
                <a:gd name="connsiteX96" fmla="*/ 4359117 w 4381500"/>
                <a:gd name="connsiteY96" fmla="*/ 5598224 h 5739383"/>
                <a:gd name="connsiteX97" fmla="*/ 4363688 w 4381500"/>
                <a:gd name="connsiteY97" fmla="*/ 5587746 h 5739383"/>
                <a:gd name="connsiteX98" fmla="*/ 4367784 w 4381500"/>
                <a:gd name="connsiteY98" fmla="*/ 5576888 h 5739383"/>
                <a:gd name="connsiteX99" fmla="*/ 4376928 w 4381500"/>
                <a:gd name="connsiteY99" fmla="*/ 5543169 h 5739383"/>
                <a:gd name="connsiteX100" fmla="*/ 4378928 w 4381500"/>
                <a:gd name="connsiteY100" fmla="*/ 5531453 h 5739383"/>
                <a:gd name="connsiteX101" fmla="*/ 4380167 w 4381500"/>
                <a:gd name="connsiteY101" fmla="*/ 5521167 h 5739383"/>
                <a:gd name="connsiteX102" fmla="*/ 4380357 w 4381500"/>
                <a:gd name="connsiteY102" fmla="*/ 5519547 h 5739383"/>
                <a:gd name="connsiteX103" fmla="*/ 4380738 w 4381500"/>
                <a:gd name="connsiteY103" fmla="*/ 5514213 h 5739383"/>
                <a:gd name="connsiteX104" fmla="*/ 4381215 w 4381500"/>
                <a:gd name="connsiteY104" fmla="*/ 5507641 h 5739383"/>
                <a:gd name="connsiteX105" fmla="*/ 4381500 w 4381500"/>
                <a:gd name="connsiteY105" fmla="*/ 5496307 h 5739383"/>
                <a:gd name="connsiteX106" fmla="*/ 4381500 w 4381500"/>
                <a:gd name="connsiteY106" fmla="*/ 243173 h 5739383"/>
                <a:gd name="connsiteX107" fmla="*/ 4381215 w 4381500"/>
                <a:gd name="connsiteY107" fmla="*/ 231839 h 5739383"/>
                <a:gd name="connsiteX108" fmla="*/ 4380738 w 4381500"/>
                <a:gd name="connsiteY108" fmla="*/ 225266 h 5739383"/>
                <a:gd name="connsiteX109" fmla="*/ 4380357 w 4381500"/>
                <a:gd name="connsiteY109" fmla="*/ 219932 h 5739383"/>
                <a:gd name="connsiteX110" fmla="*/ 4380167 w 4381500"/>
                <a:gd name="connsiteY110" fmla="*/ 218313 h 5739383"/>
                <a:gd name="connsiteX111" fmla="*/ 4378928 w 4381500"/>
                <a:gd name="connsiteY111" fmla="*/ 208026 h 5739383"/>
                <a:gd name="connsiteX112" fmla="*/ 4376928 w 4381500"/>
                <a:gd name="connsiteY112" fmla="*/ 196310 h 5739383"/>
                <a:gd name="connsiteX113" fmla="*/ 4367784 w 4381500"/>
                <a:gd name="connsiteY113" fmla="*/ 162592 h 5739383"/>
                <a:gd name="connsiteX114" fmla="*/ 4363688 w 4381500"/>
                <a:gd name="connsiteY114" fmla="*/ 151733 h 5739383"/>
                <a:gd name="connsiteX115" fmla="*/ 4359117 w 4381500"/>
                <a:gd name="connsiteY115" fmla="*/ 141256 h 5739383"/>
                <a:gd name="connsiteX116" fmla="*/ 4354926 w 4381500"/>
                <a:gd name="connsiteY116" fmla="*/ 132588 h 5739383"/>
                <a:gd name="connsiteX117" fmla="*/ 4354068 w 4381500"/>
                <a:gd name="connsiteY117" fmla="*/ 130969 h 5739383"/>
                <a:gd name="connsiteX118" fmla="*/ 4348544 w 4381500"/>
                <a:gd name="connsiteY118" fmla="*/ 120967 h 5739383"/>
                <a:gd name="connsiteX119" fmla="*/ 4343210 w 4381500"/>
                <a:gd name="connsiteY119" fmla="*/ 112109 h 5739383"/>
                <a:gd name="connsiteX120" fmla="*/ 4342638 w 4381500"/>
                <a:gd name="connsiteY120" fmla="*/ 111252 h 5739383"/>
                <a:gd name="connsiteX121" fmla="*/ 4336733 w 4381500"/>
                <a:gd name="connsiteY121" fmla="*/ 102489 h 5739383"/>
                <a:gd name="connsiteX122" fmla="*/ 4336257 w 4381500"/>
                <a:gd name="connsiteY122" fmla="*/ 101917 h 5739383"/>
                <a:gd name="connsiteX123" fmla="*/ 4330923 w 4381500"/>
                <a:gd name="connsiteY123" fmla="*/ 94869 h 5739383"/>
                <a:gd name="connsiteX124" fmla="*/ 4329684 w 4381500"/>
                <a:gd name="connsiteY124" fmla="*/ 93250 h 5739383"/>
                <a:gd name="connsiteX125" fmla="*/ 4327493 w 4381500"/>
                <a:gd name="connsiteY125" fmla="*/ 90583 h 5739383"/>
                <a:gd name="connsiteX126" fmla="*/ 4322159 w 4381500"/>
                <a:gd name="connsiteY126" fmla="*/ 84201 h 5739383"/>
                <a:gd name="connsiteX127" fmla="*/ 4316254 w 4381500"/>
                <a:gd name="connsiteY127" fmla="*/ 77629 h 5739383"/>
                <a:gd name="connsiteX128" fmla="*/ 4314349 w 4381500"/>
                <a:gd name="connsiteY128" fmla="*/ 75629 h 5739383"/>
                <a:gd name="connsiteX129" fmla="*/ 4312349 w 4381500"/>
                <a:gd name="connsiteY129" fmla="*/ 73533 h 5739383"/>
                <a:gd name="connsiteX130" fmla="*/ 4308253 w 4381500"/>
                <a:gd name="connsiteY130" fmla="*/ 69437 h 5739383"/>
                <a:gd name="connsiteX131" fmla="*/ 4288536 w 4381500"/>
                <a:gd name="connsiteY131" fmla="*/ 52102 h 5739383"/>
                <a:gd name="connsiteX132" fmla="*/ 4280535 w 4381500"/>
                <a:gd name="connsiteY132" fmla="*/ 46006 h 5739383"/>
                <a:gd name="connsiteX133" fmla="*/ 4276059 w 4381500"/>
                <a:gd name="connsiteY133" fmla="*/ 42862 h 5739383"/>
                <a:gd name="connsiteX134" fmla="*/ 4256342 w 4381500"/>
                <a:gd name="connsiteY134" fmla="*/ 30671 h 5739383"/>
                <a:gd name="connsiteX135" fmla="*/ 4251293 w 4381500"/>
                <a:gd name="connsiteY135" fmla="*/ 28004 h 5739383"/>
                <a:gd name="connsiteX136" fmla="*/ 4202430 w 4381500"/>
                <a:gd name="connsiteY136" fmla="*/ 8668 h 5739383"/>
                <a:gd name="connsiteX137" fmla="*/ 4197477 w 4381500"/>
                <a:gd name="connsiteY137" fmla="*/ 7430 h 5739383"/>
                <a:gd name="connsiteX138" fmla="*/ 4191762 w 4381500"/>
                <a:gd name="connsiteY138" fmla="*/ 6096 h 5739383"/>
                <a:gd name="connsiteX139" fmla="*/ 4162330 w 4381500"/>
                <a:gd name="connsiteY139" fmla="*/ 1334 h 5739383"/>
                <a:gd name="connsiteX140" fmla="*/ 4156615 w 4381500"/>
                <a:gd name="connsiteY140" fmla="*/ 762 h 5739383"/>
                <a:gd name="connsiteX141" fmla="*/ 4138422 w 4381500"/>
                <a:gd name="connsiteY141" fmla="*/ 22479 h 5739383"/>
                <a:gd name="connsiteX142" fmla="*/ 4359117 w 4381500"/>
                <a:gd name="connsiteY142" fmla="*/ 243173 h 5739383"/>
                <a:gd name="connsiteX143" fmla="*/ 4359117 w 4381500"/>
                <a:gd name="connsiteY143" fmla="*/ 5496211 h 5739383"/>
                <a:gd name="connsiteX144" fmla="*/ 4138422 w 4381500"/>
                <a:gd name="connsiteY144" fmla="*/ 5716905 h 5739383"/>
                <a:gd name="connsiteX145" fmla="*/ 243269 w 4381500"/>
                <a:gd name="connsiteY145" fmla="*/ 5716905 h 5739383"/>
                <a:gd name="connsiteX146" fmla="*/ 22574 w 4381500"/>
                <a:gd name="connsiteY146" fmla="*/ 5496211 h 5739383"/>
                <a:gd name="connsiteX147" fmla="*/ 22574 w 4381500"/>
                <a:gd name="connsiteY147" fmla="*/ 243173 h 5739383"/>
                <a:gd name="connsiteX148" fmla="*/ 243269 w 4381500"/>
                <a:gd name="connsiteY148" fmla="*/ 22479 h 5739383"/>
                <a:gd name="connsiteX149" fmla="*/ 4138422 w 4381500"/>
                <a:gd name="connsiteY149" fmla="*/ 22479 h 573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4381500" h="5739383">
                  <a:moveTo>
                    <a:pt x="4156615" y="667"/>
                  </a:moveTo>
                  <a:cubicBezTo>
                    <a:pt x="4150614" y="190"/>
                    <a:pt x="4144518" y="0"/>
                    <a:pt x="4138422" y="0"/>
                  </a:cubicBezTo>
                  <a:lnTo>
                    <a:pt x="243269" y="0"/>
                  </a:lnTo>
                  <a:cubicBezTo>
                    <a:pt x="237172" y="0"/>
                    <a:pt x="231077" y="190"/>
                    <a:pt x="225076" y="667"/>
                  </a:cubicBezTo>
                  <a:cubicBezTo>
                    <a:pt x="223361" y="857"/>
                    <a:pt x="221742" y="953"/>
                    <a:pt x="219932" y="1143"/>
                  </a:cubicBezTo>
                  <a:cubicBezTo>
                    <a:pt x="209741" y="2096"/>
                    <a:pt x="199644" y="3715"/>
                    <a:pt x="189833" y="5906"/>
                  </a:cubicBezTo>
                  <a:cubicBezTo>
                    <a:pt x="187928" y="6287"/>
                    <a:pt x="186119" y="6763"/>
                    <a:pt x="184214" y="7239"/>
                  </a:cubicBezTo>
                  <a:cubicBezTo>
                    <a:pt x="182880" y="7525"/>
                    <a:pt x="181451" y="7906"/>
                    <a:pt x="180022" y="8287"/>
                  </a:cubicBezTo>
                  <a:cubicBezTo>
                    <a:pt x="162592" y="12954"/>
                    <a:pt x="146018" y="19526"/>
                    <a:pt x="130397" y="27813"/>
                  </a:cubicBezTo>
                  <a:cubicBezTo>
                    <a:pt x="128683" y="28670"/>
                    <a:pt x="127064" y="29528"/>
                    <a:pt x="125349" y="30480"/>
                  </a:cubicBezTo>
                  <a:cubicBezTo>
                    <a:pt x="121920" y="32385"/>
                    <a:pt x="118586" y="34290"/>
                    <a:pt x="115253" y="36386"/>
                  </a:cubicBezTo>
                  <a:cubicBezTo>
                    <a:pt x="113729" y="37243"/>
                    <a:pt x="112205" y="38291"/>
                    <a:pt x="110681" y="39338"/>
                  </a:cubicBezTo>
                  <a:cubicBezTo>
                    <a:pt x="109061" y="40291"/>
                    <a:pt x="107537" y="41339"/>
                    <a:pt x="105918" y="42482"/>
                  </a:cubicBezTo>
                  <a:cubicBezTo>
                    <a:pt x="101537" y="45434"/>
                    <a:pt x="97250" y="48578"/>
                    <a:pt x="93155" y="51911"/>
                  </a:cubicBezTo>
                  <a:cubicBezTo>
                    <a:pt x="91250" y="53340"/>
                    <a:pt x="89535" y="54769"/>
                    <a:pt x="87821" y="56293"/>
                  </a:cubicBezTo>
                  <a:cubicBezTo>
                    <a:pt x="85058" y="58484"/>
                    <a:pt x="82391" y="60865"/>
                    <a:pt x="79724" y="63246"/>
                  </a:cubicBezTo>
                  <a:cubicBezTo>
                    <a:pt x="78105" y="64675"/>
                    <a:pt x="76676" y="66104"/>
                    <a:pt x="75152" y="67628"/>
                  </a:cubicBezTo>
                  <a:cubicBezTo>
                    <a:pt x="72485" y="70104"/>
                    <a:pt x="69818" y="72771"/>
                    <a:pt x="67247" y="75533"/>
                  </a:cubicBezTo>
                  <a:cubicBezTo>
                    <a:pt x="67247" y="75533"/>
                    <a:pt x="67056" y="75724"/>
                    <a:pt x="66961" y="75819"/>
                  </a:cubicBezTo>
                  <a:cubicBezTo>
                    <a:pt x="61817" y="81248"/>
                    <a:pt x="56864" y="86868"/>
                    <a:pt x="52197" y="92773"/>
                  </a:cubicBezTo>
                  <a:cubicBezTo>
                    <a:pt x="52197" y="92964"/>
                    <a:pt x="52007" y="92964"/>
                    <a:pt x="51911" y="93155"/>
                  </a:cubicBezTo>
                  <a:cubicBezTo>
                    <a:pt x="44958" y="101917"/>
                    <a:pt x="38576" y="111252"/>
                    <a:pt x="32957" y="121063"/>
                  </a:cubicBezTo>
                  <a:cubicBezTo>
                    <a:pt x="31052" y="124301"/>
                    <a:pt x="29147" y="127635"/>
                    <a:pt x="27432" y="131064"/>
                  </a:cubicBezTo>
                  <a:cubicBezTo>
                    <a:pt x="27242" y="131636"/>
                    <a:pt x="26861" y="132112"/>
                    <a:pt x="26575" y="132683"/>
                  </a:cubicBezTo>
                  <a:cubicBezTo>
                    <a:pt x="25051" y="135541"/>
                    <a:pt x="23622" y="138494"/>
                    <a:pt x="22384" y="141351"/>
                  </a:cubicBezTo>
                  <a:cubicBezTo>
                    <a:pt x="20765" y="144780"/>
                    <a:pt x="19145" y="148304"/>
                    <a:pt x="17812" y="151829"/>
                  </a:cubicBezTo>
                  <a:cubicBezTo>
                    <a:pt x="16288" y="155448"/>
                    <a:pt x="14954" y="159068"/>
                    <a:pt x="13716" y="162687"/>
                  </a:cubicBezTo>
                  <a:cubicBezTo>
                    <a:pt x="12478" y="166211"/>
                    <a:pt x="11240" y="169831"/>
                    <a:pt x="10192" y="173450"/>
                  </a:cubicBezTo>
                  <a:cubicBezTo>
                    <a:pt x="10192" y="173641"/>
                    <a:pt x="10192" y="173831"/>
                    <a:pt x="10001" y="174022"/>
                  </a:cubicBezTo>
                  <a:cubicBezTo>
                    <a:pt x="8858" y="177641"/>
                    <a:pt x="7906" y="181261"/>
                    <a:pt x="6953" y="184976"/>
                  </a:cubicBezTo>
                  <a:cubicBezTo>
                    <a:pt x="6001" y="188690"/>
                    <a:pt x="5144" y="192595"/>
                    <a:pt x="4477" y="196406"/>
                  </a:cubicBezTo>
                  <a:cubicBezTo>
                    <a:pt x="3620" y="200311"/>
                    <a:pt x="2953" y="204216"/>
                    <a:pt x="2477" y="208121"/>
                  </a:cubicBezTo>
                  <a:cubicBezTo>
                    <a:pt x="1905" y="211550"/>
                    <a:pt x="1524" y="214979"/>
                    <a:pt x="1238" y="218408"/>
                  </a:cubicBezTo>
                  <a:cubicBezTo>
                    <a:pt x="1238" y="218980"/>
                    <a:pt x="1238" y="219551"/>
                    <a:pt x="1048" y="220028"/>
                  </a:cubicBezTo>
                  <a:cubicBezTo>
                    <a:pt x="476" y="225647"/>
                    <a:pt x="190" y="231267"/>
                    <a:pt x="0" y="236982"/>
                  </a:cubicBezTo>
                  <a:cubicBezTo>
                    <a:pt x="0" y="239078"/>
                    <a:pt x="0" y="241078"/>
                    <a:pt x="0" y="243173"/>
                  </a:cubicBezTo>
                  <a:lnTo>
                    <a:pt x="0" y="5496211"/>
                  </a:lnTo>
                  <a:cubicBezTo>
                    <a:pt x="0" y="5498306"/>
                    <a:pt x="0" y="5500307"/>
                    <a:pt x="0" y="5502402"/>
                  </a:cubicBezTo>
                  <a:cubicBezTo>
                    <a:pt x="190" y="5508117"/>
                    <a:pt x="571" y="5513737"/>
                    <a:pt x="1048" y="5519357"/>
                  </a:cubicBezTo>
                  <a:cubicBezTo>
                    <a:pt x="1048" y="5519928"/>
                    <a:pt x="1238" y="5520500"/>
                    <a:pt x="1238" y="5520976"/>
                  </a:cubicBezTo>
                  <a:cubicBezTo>
                    <a:pt x="1524" y="5524405"/>
                    <a:pt x="2000" y="5527834"/>
                    <a:pt x="2477" y="5531263"/>
                  </a:cubicBezTo>
                  <a:cubicBezTo>
                    <a:pt x="3048" y="5535168"/>
                    <a:pt x="3715" y="5539074"/>
                    <a:pt x="4477" y="5542979"/>
                  </a:cubicBezTo>
                  <a:cubicBezTo>
                    <a:pt x="5144" y="5546789"/>
                    <a:pt x="6001" y="5550599"/>
                    <a:pt x="6953" y="5554409"/>
                  </a:cubicBezTo>
                  <a:cubicBezTo>
                    <a:pt x="7810" y="5558124"/>
                    <a:pt x="8858" y="5561743"/>
                    <a:pt x="10001" y="5565363"/>
                  </a:cubicBezTo>
                  <a:cubicBezTo>
                    <a:pt x="10001" y="5565553"/>
                    <a:pt x="10192" y="5565839"/>
                    <a:pt x="10192" y="5565934"/>
                  </a:cubicBezTo>
                  <a:cubicBezTo>
                    <a:pt x="11240" y="5569553"/>
                    <a:pt x="12478" y="5573173"/>
                    <a:pt x="13716" y="5576697"/>
                  </a:cubicBezTo>
                  <a:cubicBezTo>
                    <a:pt x="14954" y="5580317"/>
                    <a:pt x="16383" y="5583936"/>
                    <a:pt x="17812" y="5587556"/>
                  </a:cubicBezTo>
                  <a:cubicBezTo>
                    <a:pt x="19145" y="5591080"/>
                    <a:pt x="20765" y="5594604"/>
                    <a:pt x="22384" y="5598033"/>
                  </a:cubicBezTo>
                  <a:cubicBezTo>
                    <a:pt x="23622" y="5600986"/>
                    <a:pt x="25051" y="5603939"/>
                    <a:pt x="26575" y="5606701"/>
                  </a:cubicBezTo>
                  <a:cubicBezTo>
                    <a:pt x="26861" y="5607272"/>
                    <a:pt x="27146" y="5607749"/>
                    <a:pt x="27432" y="5608320"/>
                  </a:cubicBezTo>
                  <a:cubicBezTo>
                    <a:pt x="29147" y="5611654"/>
                    <a:pt x="31052" y="5615083"/>
                    <a:pt x="32957" y="5618322"/>
                  </a:cubicBezTo>
                  <a:cubicBezTo>
                    <a:pt x="38576" y="5628037"/>
                    <a:pt x="44863" y="5637372"/>
                    <a:pt x="51911" y="5646230"/>
                  </a:cubicBezTo>
                  <a:cubicBezTo>
                    <a:pt x="52102" y="5646420"/>
                    <a:pt x="52102" y="5646420"/>
                    <a:pt x="52197" y="5646611"/>
                  </a:cubicBezTo>
                  <a:cubicBezTo>
                    <a:pt x="56864" y="5652516"/>
                    <a:pt x="61722" y="5658136"/>
                    <a:pt x="66961" y="5663566"/>
                  </a:cubicBezTo>
                  <a:cubicBezTo>
                    <a:pt x="66961" y="5663756"/>
                    <a:pt x="67151" y="5663756"/>
                    <a:pt x="67247" y="5663851"/>
                  </a:cubicBezTo>
                  <a:cubicBezTo>
                    <a:pt x="69818" y="5666518"/>
                    <a:pt x="72390" y="5669280"/>
                    <a:pt x="75152" y="5671757"/>
                  </a:cubicBezTo>
                  <a:cubicBezTo>
                    <a:pt x="76676" y="5673281"/>
                    <a:pt x="78200" y="5674710"/>
                    <a:pt x="79724" y="5676138"/>
                  </a:cubicBezTo>
                  <a:cubicBezTo>
                    <a:pt x="82391" y="5678519"/>
                    <a:pt x="85058" y="5680900"/>
                    <a:pt x="87821" y="5683092"/>
                  </a:cubicBezTo>
                  <a:cubicBezTo>
                    <a:pt x="89535" y="5684615"/>
                    <a:pt x="91250" y="5686044"/>
                    <a:pt x="93155" y="5687473"/>
                  </a:cubicBezTo>
                  <a:cubicBezTo>
                    <a:pt x="97250" y="5690807"/>
                    <a:pt x="101537" y="5693950"/>
                    <a:pt x="105918" y="5696903"/>
                  </a:cubicBezTo>
                  <a:cubicBezTo>
                    <a:pt x="107537" y="5698046"/>
                    <a:pt x="109061" y="5699094"/>
                    <a:pt x="110681" y="5700046"/>
                  </a:cubicBezTo>
                  <a:cubicBezTo>
                    <a:pt x="112205" y="5701094"/>
                    <a:pt x="113729" y="5702046"/>
                    <a:pt x="115253" y="5702999"/>
                  </a:cubicBezTo>
                  <a:cubicBezTo>
                    <a:pt x="118586" y="5705094"/>
                    <a:pt x="121825" y="5707094"/>
                    <a:pt x="125349" y="5708904"/>
                  </a:cubicBezTo>
                  <a:cubicBezTo>
                    <a:pt x="126968" y="5709857"/>
                    <a:pt x="128683" y="5710809"/>
                    <a:pt x="130397" y="5711571"/>
                  </a:cubicBezTo>
                  <a:cubicBezTo>
                    <a:pt x="146018" y="5719858"/>
                    <a:pt x="162592" y="5726430"/>
                    <a:pt x="180022" y="5731097"/>
                  </a:cubicBezTo>
                  <a:cubicBezTo>
                    <a:pt x="181451" y="5731478"/>
                    <a:pt x="182880" y="5731860"/>
                    <a:pt x="184214" y="5732145"/>
                  </a:cubicBezTo>
                  <a:cubicBezTo>
                    <a:pt x="186119" y="5732717"/>
                    <a:pt x="187928" y="5733098"/>
                    <a:pt x="189833" y="5733479"/>
                  </a:cubicBezTo>
                  <a:cubicBezTo>
                    <a:pt x="199644" y="5735765"/>
                    <a:pt x="209741" y="5737289"/>
                    <a:pt x="219932" y="5738241"/>
                  </a:cubicBezTo>
                  <a:cubicBezTo>
                    <a:pt x="221647" y="5738432"/>
                    <a:pt x="223266" y="5738527"/>
                    <a:pt x="225076" y="5738717"/>
                  </a:cubicBezTo>
                  <a:cubicBezTo>
                    <a:pt x="231077" y="5739194"/>
                    <a:pt x="237172" y="5739384"/>
                    <a:pt x="243269" y="5739384"/>
                  </a:cubicBezTo>
                  <a:lnTo>
                    <a:pt x="4138422" y="5739384"/>
                  </a:lnTo>
                  <a:cubicBezTo>
                    <a:pt x="4144518" y="5739384"/>
                    <a:pt x="4150614" y="5739194"/>
                    <a:pt x="4156615" y="5738717"/>
                  </a:cubicBezTo>
                  <a:cubicBezTo>
                    <a:pt x="4158520" y="5738527"/>
                    <a:pt x="4160425" y="5738432"/>
                    <a:pt x="4162330" y="5738146"/>
                  </a:cubicBezTo>
                  <a:cubicBezTo>
                    <a:pt x="4172426" y="5737194"/>
                    <a:pt x="4182142" y="5735574"/>
                    <a:pt x="4191762" y="5733383"/>
                  </a:cubicBezTo>
                  <a:cubicBezTo>
                    <a:pt x="4193667" y="5733003"/>
                    <a:pt x="4195572" y="5732526"/>
                    <a:pt x="4197477" y="5732050"/>
                  </a:cubicBezTo>
                  <a:cubicBezTo>
                    <a:pt x="4199096" y="5731669"/>
                    <a:pt x="4200811" y="5731193"/>
                    <a:pt x="4202430" y="5730812"/>
                  </a:cubicBezTo>
                  <a:cubicBezTo>
                    <a:pt x="4219575" y="5726144"/>
                    <a:pt x="4235958" y="5719667"/>
                    <a:pt x="4251293" y="5711476"/>
                  </a:cubicBezTo>
                  <a:cubicBezTo>
                    <a:pt x="4253008" y="5710619"/>
                    <a:pt x="4254627" y="5709666"/>
                    <a:pt x="4256342" y="5708809"/>
                  </a:cubicBezTo>
                  <a:cubicBezTo>
                    <a:pt x="4263104" y="5705094"/>
                    <a:pt x="4269677" y="5700999"/>
                    <a:pt x="4276059" y="5696617"/>
                  </a:cubicBezTo>
                  <a:cubicBezTo>
                    <a:pt x="4277487" y="5695569"/>
                    <a:pt x="4279011" y="5694522"/>
                    <a:pt x="4280535" y="5693474"/>
                  </a:cubicBezTo>
                  <a:cubicBezTo>
                    <a:pt x="4283202" y="5691474"/>
                    <a:pt x="4285965" y="5689473"/>
                    <a:pt x="4288536" y="5687378"/>
                  </a:cubicBezTo>
                  <a:cubicBezTo>
                    <a:pt x="4295490" y="5681949"/>
                    <a:pt x="4301967" y="5676233"/>
                    <a:pt x="4308253" y="5670042"/>
                  </a:cubicBezTo>
                  <a:cubicBezTo>
                    <a:pt x="4309682" y="5668709"/>
                    <a:pt x="4311015" y="5667375"/>
                    <a:pt x="4312349" y="5665947"/>
                  </a:cubicBezTo>
                  <a:cubicBezTo>
                    <a:pt x="4313111" y="5665280"/>
                    <a:pt x="4313777" y="5664518"/>
                    <a:pt x="4314349" y="5663851"/>
                  </a:cubicBezTo>
                  <a:cubicBezTo>
                    <a:pt x="4315016" y="5663184"/>
                    <a:pt x="4315683" y="5662517"/>
                    <a:pt x="4316254" y="5661850"/>
                  </a:cubicBezTo>
                  <a:cubicBezTo>
                    <a:pt x="4318350" y="5659755"/>
                    <a:pt x="4320350" y="5657565"/>
                    <a:pt x="4322159" y="5655278"/>
                  </a:cubicBezTo>
                  <a:cubicBezTo>
                    <a:pt x="4323969" y="5653278"/>
                    <a:pt x="4325779" y="5651088"/>
                    <a:pt x="4327493" y="5648897"/>
                  </a:cubicBezTo>
                  <a:cubicBezTo>
                    <a:pt x="4328256" y="5648040"/>
                    <a:pt x="4329018" y="5647087"/>
                    <a:pt x="4329684" y="5646230"/>
                  </a:cubicBezTo>
                  <a:cubicBezTo>
                    <a:pt x="4330160" y="5645658"/>
                    <a:pt x="4330542" y="5645182"/>
                    <a:pt x="4330923" y="5644610"/>
                  </a:cubicBezTo>
                  <a:cubicBezTo>
                    <a:pt x="4332732" y="5642324"/>
                    <a:pt x="4334542" y="5639943"/>
                    <a:pt x="4336257" y="5637562"/>
                  </a:cubicBezTo>
                  <a:cubicBezTo>
                    <a:pt x="4336257" y="5637372"/>
                    <a:pt x="4336447" y="5637181"/>
                    <a:pt x="4336733" y="5636990"/>
                  </a:cubicBezTo>
                  <a:cubicBezTo>
                    <a:pt x="4338733" y="5634133"/>
                    <a:pt x="4340733" y="5631180"/>
                    <a:pt x="4342638" y="5628228"/>
                  </a:cubicBezTo>
                  <a:cubicBezTo>
                    <a:pt x="4342829" y="5627942"/>
                    <a:pt x="4343019" y="5627656"/>
                    <a:pt x="4343210" y="5627370"/>
                  </a:cubicBezTo>
                  <a:cubicBezTo>
                    <a:pt x="4345115" y="5624417"/>
                    <a:pt x="4346925" y="5621560"/>
                    <a:pt x="4348544" y="5618512"/>
                  </a:cubicBezTo>
                  <a:cubicBezTo>
                    <a:pt x="4350449" y="5615274"/>
                    <a:pt x="4352259" y="5611940"/>
                    <a:pt x="4354068" y="5608511"/>
                  </a:cubicBezTo>
                  <a:cubicBezTo>
                    <a:pt x="4354354" y="5607939"/>
                    <a:pt x="4354640" y="5607463"/>
                    <a:pt x="4354926" y="5606892"/>
                  </a:cubicBezTo>
                  <a:cubicBezTo>
                    <a:pt x="4356450" y="5604034"/>
                    <a:pt x="4357878" y="5601082"/>
                    <a:pt x="4359117" y="5598224"/>
                  </a:cubicBezTo>
                  <a:cubicBezTo>
                    <a:pt x="4360736" y="5594795"/>
                    <a:pt x="4362260" y="5591271"/>
                    <a:pt x="4363688" y="5587746"/>
                  </a:cubicBezTo>
                  <a:cubicBezTo>
                    <a:pt x="4365212" y="5584222"/>
                    <a:pt x="4366546" y="5580603"/>
                    <a:pt x="4367784" y="5576888"/>
                  </a:cubicBezTo>
                  <a:cubicBezTo>
                    <a:pt x="4371690" y="5566029"/>
                    <a:pt x="4374737" y="5554694"/>
                    <a:pt x="4376928" y="5543169"/>
                  </a:cubicBezTo>
                  <a:cubicBezTo>
                    <a:pt x="4377785" y="5539264"/>
                    <a:pt x="4378452" y="5535359"/>
                    <a:pt x="4378928" y="5531453"/>
                  </a:cubicBezTo>
                  <a:cubicBezTo>
                    <a:pt x="4379500" y="5528024"/>
                    <a:pt x="4379881" y="5524596"/>
                    <a:pt x="4380167" y="5521167"/>
                  </a:cubicBezTo>
                  <a:cubicBezTo>
                    <a:pt x="4380167" y="5520595"/>
                    <a:pt x="4380167" y="5520024"/>
                    <a:pt x="4380357" y="5519547"/>
                  </a:cubicBezTo>
                  <a:cubicBezTo>
                    <a:pt x="4380548" y="5517833"/>
                    <a:pt x="4380738" y="5516023"/>
                    <a:pt x="4380738" y="5514213"/>
                  </a:cubicBezTo>
                  <a:cubicBezTo>
                    <a:pt x="4380929" y="5512022"/>
                    <a:pt x="4381119" y="5509832"/>
                    <a:pt x="4381215" y="5507641"/>
                  </a:cubicBezTo>
                  <a:cubicBezTo>
                    <a:pt x="4381405" y="5503926"/>
                    <a:pt x="4381500" y="5500116"/>
                    <a:pt x="4381500" y="5496307"/>
                  </a:cubicBezTo>
                  <a:lnTo>
                    <a:pt x="4381500" y="243173"/>
                  </a:lnTo>
                  <a:cubicBezTo>
                    <a:pt x="4381500" y="239363"/>
                    <a:pt x="4381500" y="235553"/>
                    <a:pt x="4381215" y="231839"/>
                  </a:cubicBezTo>
                  <a:cubicBezTo>
                    <a:pt x="4381215" y="229648"/>
                    <a:pt x="4381024" y="227457"/>
                    <a:pt x="4380738" y="225266"/>
                  </a:cubicBezTo>
                  <a:cubicBezTo>
                    <a:pt x="4380738" y="223457"/>
                    <a:pt x="4380548" y="221647"/>
                    <a:pt x="4380357" y="219932"/>
                  </a:cubicBezTo>
                  <a:cubicBezTo>
                    <a:pt x="4380357" y="219361"/>
                    <a:pt x="4380167" y="218789"/>
                    <a:pt x="4380167" y="218313"/>
                  </a:cubicBezTo>
                  <a:cubicBezTo>
                    <a:pt x="4379881" y="214884"/>
                    <a:pt x="4379405" y="211455"/>
                    <a:pt x="4378928" y="208026"/>
                  </a:cubicBezTo>
                  <a:cubicBezTo>
                    <a:pt x="4378357" y="204121"/>
                    <a:pt x="4377690" y="200216"/>
                    <a:pt x="4376928" y="196310"/>
                  </a:cubicBezTo>
                  <a:cubicBezTo>
                    <a:pt x="4374737" y="184785"/>
                    <a:pt x="4371690" y="173450"/>
                    <a:pt x="4367784" y="162592"/>
                  </a:cubicBezTo>
                  <a:cubicBezTo>
                    <a:pt x="4366546" y="158877"/>
                    <a:pt x="4365117" y="155353"/>
                    <a:pt x="4363688" y="151733"/>
                  </a:cubicBezTo>
                  <a:cubicBezTo>
                    <a:pt x="4362260" y="148209"/>
                    <a:pt x="4360736" y="144685"/>
                    <a:pt x="4359117" y="141256"/>
                  </a:cubicBezTo>
                  <a:cubicBezTo>
                    <a:pt x="4357878" y="138303"/>
                    <a:pt x="4356450" y="135446"/>
                    <a:pt x="4354926" y="132588"/>
                  </a:cubicBezTo>
                  <a:cubicBezTo>
                    <a:pt x="4354640" y="132017"/>
                    <a:pt x="4354354" y="131540"/>
                    <a:pt x="4354068" y="130969"/>
                  </a:cubicBezTo>
                  <a:cubicBezTo>
                    <a:pt x="4352259" y="127635"/>
                    <a:pt x="4350449" y="124206"/>
                    <a:pt x="4348544" y="120967"/>
                  </a:cubicBezTo>
                  <a:cubicBezTo>
                    <a:pt x="4346925" y="117920"/>
                    <a:pt x="4345115" y="115062"/>
                    <a:pt x="4343210" y="112109"/>
                  </a:cubicBezTo>
                  <a:cubicBezTo>
                    <a:pt x="4343019" y="111823"/>
                    <a:pt x="4342734" y="111538"/>
                    <a:pt x="4342638" y="111252"/>
                  </a:cubicBezTo>
                  <a:cubicBezTo>
                    <a:pt x="4340733" y="108299"/>
                    <a:pt x="4338733" y="105347"/>
                    <a:pt x="4336733" y="102489"/>
                  </a:cubicBezTo>
                  <a:cubicBezTo>
                    <a:pt x="4336542" y="102298"/>
                    <a:pt x="4336352" y="102108"/>
                    <a:pt x="4336257" y="101917"/>
                  </a:cubicBezTo>
                  <a:cubicBezTo>
                    <a:pt x="4334542" y="99536"/>
                    <a:pt x="4332732" y="97155"/>
                    <a:pt x="4330923" y="94869"/>
                  </a:cubicBezTo>
                  <a:cubicBezTo>
                    <a:pt x="4330542" y="94298"/>
                    <a:pt x="4330065" y="93726"/>
                    <a:pt x="4329684" y="93250"/>
                  </a:cubicBezTo>
                  <a:cubicBezTo>
                    <a:pt x="4329018" y="92392"/>
                    <a:pt x="4328256" y="91440"/>
                    <a:pt x="4327493" y="90583"/>
                  </a:cubicBezTo>
                  <a:cubicBezTo>
                    <a:pt x="4325779" y="88392"/>
                    <a:pt x="4323969" y="86201"/>
                    <a:pt x="4322159" y="84201"/>
                  </a:cubicBezTo>
                  <a:cubicBezTo>
                    <a:pt x="4320254" y="81915"/>
                    <a:pt x="4318350" y="79724"/>
                    <a:pt x="4316254" y="77629"/>
                  </a:cubicBezTo>
                  <a:cubicBezTo>
                    <a:pt x="4315683" y="76962"/>
                    <a:pt x="4315016" y="76295"/>
                    <a:pt x="4314349" y="75629"/>
                  </a:cubicBezTo>
                  <a:cubicBezTo>
                    <a:pt x="4313777" y="74962"/>
                    <a:pt x="4313111" y="74200"/>
                    <a:pt x="4312349" y="73533"/>
                  </a:cubicBezTo>
                  <a:cubicBezTo>
                    <a:pt x="4311015" y="72104"/>
                    <a:pt x="4309682" y="70771"/>
                    <a:pt x="4308253" y="69437"/>
                  </a:cubicBezTo>
                  <a:cubicBezTo>
                    <a:pt x="4301967" y="63246"/>
                    <a:pt x="4295394" y="57531"/>
                    <a:pt x="4288536" y="52102"/>
                  </a:cubicBezTo>
                  <a:cubicBezTo>
                    <a:pt x="4285869" y="50006"/>
                    <a:pt x="4283202" y="48006"/>
                    <a:pt x="4280535" y="46006"/>
                  </a:cubicBezTo>
                  <a:cubicBezTo>
                    <a:pt x="4279011" y="44958"/>
                    <a:pt x="4277487" y="43910"/>
                    <a:pt x="4276059" y="42862"/>
                  </a:cubicBezTo>
                  <a:cubicBezTo>
                    <a:pt x="4269677" y="38481"/>
                    <a:pt x="4263104" y="34481"/>
                    <a:pt x="4256342" y="30671"/>
                  </a:cubicBezTo>
                  <a:cubicBezTo>
                    <a:pt x="4254723" y="29813"/>
                    <a:pt x="4253008" y="28861"/>
                    <a:pt x="4251293" y="28004"/>
                  </a:cubicBezTo>
                  <a:cubicBezTo>
                    <a:pt x="4235863" y="19907"/>
                    <a:pt x="4219575" y="13335"/>
                    <a:pt x="4202430" y="8668"/>
                  </a:cubicBezTo>
                  <a:cubicBezTo>
                    <a:pt x="4200811" y="8192"/>
                    <a:pt x="4199096" y="7810"/>
                    <a:pt x="4197477" y="7430"/>
                  </a:cubicBezTo>
                  <a:cubicBezTo>
                    <a:pt x="4195572" y="6858"/>
                    <a:pt x="4193762" y="6477"/>
                    <a:pt x="4191762" y="6096"/>
                  </a:cubicBezTo>
                  <a:cubicBezTo>
                    <a:pt x="4182142" y="3905"/>
                    <a:pt x="4172426" y="2381"/>
                    <a:pt x="4162330" y="1334"/>
                  </a:cubicBezTo>
                  <a:cubicBezTo>
                    <a:pt x="4160425" y="1143"/>
                    <a:pt x="4158520" y="953"/>
                    <a:pt x="4156615" y="762"/>
                  </a:cubicBezTo>
                  <a:close/>
                  <a:moveTo>
                    <a:pt x="4138422" y="22479"/>
                  </a:moveTo>
                  <a:cubicBezTo>
                    <a:pt x="4260152" y="22479"/>
                    <a:pt x="4359117" y="121444"/>
                    <a:pt x="4359117" y="243173"/>
                  </a:cubicBezTo>
                  <a:lnTo>
                    <a:pt x="4359117" y="5496211"/>
                  </a:lnTo>
                  <a:cubicBezTo>
                    <a:pt x="4359117" y="5617940"/>
                    <a:pt x="4260152" y="5716905"/>
                    <a:pt x="4138422" y="5716905"/>
                  </a:cubicBezTo>
                  <a:lnTo>
                    <a:pt x="243269" y="5716905"/>
                  </a:lnTo>
                  <a:cubicBezTo>
                    <a:pt x="121539" y="5716905"/>
                    <a:pt x="22574" y="5617940"/>
                    <a:pt x="22574" y="5496211"/>
                  </a:cubicBezTo>
                  <a:lnTo>
                    <a:pt x="22574" y="243173"/>
                  </a:lnTo>
                  <a:cubicBezTo>
                    <a:pt x="22574" y="121444"/>
                    <a:pt x="121539" y="22479"/>
                    <a:pt x="243269" y="22479"/>
                  </a:cubicBezTo>
                  <a:lnTo>
                    <a:pt x="4138422" y="224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F54E1B6-CF6B-5674-6B51-F92F4292BD86}"/>
                </a:ext>
              </a:extLst>
            </p:cNvPr>
            <p:cNvSpPr/>
            <p:nvPr/>
          </p:nvSpPr>
          <p:spPr>
            <a:xfrm rot="16200000">
              <a:off x="5921661" y="1094487"/>
              <a:ext cx="4386072" cy="5743955"/>
            </a:xfrm>
            <a:custGeom>
              <a:avLst/>
              <a:gdLst>
                <a:gd name="connsiteX0" fmla="*/ 4140613 w 4386072"/>
                <a:gd name="connsiteY0" fmla="*/ 0 h 5743955"/>
                <a:gd name="connsiteX1" fmla="*/ 245459 w 4386072"/>
                <a:gd name="connsiteY1" fmla="*/ 0 h 5743955"/>
                <a:gd name="connsiteX2" fmla="*/ 0 w 4386072"/>
                <a:gd name="connsiteY2" fmla="*/ 245459 h 5743955"/>
                <a:gd name="connsiteX3" fmla="*/ 0 w 4386072"/>
                <a:gd name="connsiteY3" fmla="*/ 5498497 h 5743955"/>
                <a:gd name="connsiteX4" fmla="*/ 245459 w 4386072"/>
                <a:gd name="connsiteY4" fmla="*/ 5743956 h 5743955"/>
                <a:gd name="connsiteX5" fmla="*/ 4140613 w 4386072"/>
                <a:gd name="connsiteY5" fmla="*/ 5743956 h 5743955"/>
                <a:gd name="connsiteX6" fmla="*/ 4386072 w 4386072"/>
                <a:gd name="connsiteY6" fmla="*/ 5498497 h 5743955"/>
                <a:gd name="connsiteX7" fmla="*/ 4386072 w 4386072"/>
                <a:gd name="connsiteY7" fmla="*/ 245459 h 5743955"/>
                <a:gd name="connsiteX8" fmla="*/ 4140613 w 4386072"/>
                <a:gd name="connsiteY8" fmla="*/ 0 h 5743955"/>
                <a:gd name="connsiteX9" fmla="*/ 4140613 w 4386072"/>
                <a:gd name="connsiteY9" fmla="*/ 2286 h 5743955"/>
                <a:gd name="connsiteX10" fmla="*/ 4158806 w 4386072"/>
                <a:gd name="connsiteY10" fmla="*/ 2953 h 5743955"/>
                <a:gd name="connsiteX11" fmla="*/ 4164521 w 4386072"/>
                <a:gd name="connsiteY11" fmla="*/ 3524 h 5743955"/>
                <a:gd name="connsiteX12" fmla="*/ 4193953 w 4386072"/>
                <a:gd name="connsiteY12" fmla="*/ 8287 h 5743955"/>
                <a:gd name="connsiteX13" fmla="*/ 4199668 w 4386072"/>
                <a:gd name="connsiteY13" fmla="*/ 9620 h 5743955"/>
                <a:gd name="connsiteX14" fmla="*/ 4204621 w 4386072"/>
                <a:gd name="connsiteY14" fmla="*/ 10859 h 5743955"/>
                <a:gd name="connsiteX15" fmla="*/ 4253484 w 4386072"/>
                <a:gd name="connsiteY15" fmla="*/ 30194 h 5743955"/>
                <a:gd name="connsiteX16" fmla="*/ 4258532 w 4386072"/>
                <a:gd name="connsiteY16" fmla="*/ 32861 h 5743955"/>
                <a:gd name="connsiteX17" fmla="*/ 4278249 w 4386072"/>
                <a:gd name="connsiteY17" fmla="*/ 45053 h 5743955"/>
                <a:gd name="connsiteX18" fmla="*/ 4282726 w 4386072"/>
                <a:gd name="connsiteY18" fmla="*/ 48197 h 5743955"/>
                <a:gd name="connsiteX19" fmla="*/ 4290727 w 4386072"/>
                <a:gd name="connsiteY19" fmla="*/ 54293 h 5743955"/>
                <a:gd name="connsiteX20" fmla="*/ 4310444 w 4386072"/>
                <a:gd name="connsiteY20" fmla="*/ 71628 h 5743955"/>
                <a:gd name="connsiteX21" fmla="*/ 4314540 w 4386072"/>
                <a:gd name="connsiteY21" fmla="*/ 75724 h 5743955"/>
                <a:gd name="connsiteX22" fmla="*/ 4316540 w 4386072"/>
                <a:gd name="connsiteY22" fmla="*/ 77819 h 5743955"/>
                <a:gd name="connsiteX23" fmla="*/ 4318445 w 4386072"/>
                <a:gd name="connsiteY23" fmla="*/ 79820 h 5743955"/>
                <a:gd name="connsiteX24" fmla="*/ 4324350 w 4386072"/>
                <a:gd name="connsiteY24" fmla="*/ 86392 h 5743955"/>
                <a:gd name="connsiteX25" fmla="*/ 4329684 w 4386072"/>
                <a:gd name="connsiteY25" fmla="*/ 92774 h 5743955"/>
                <a:gd name="connsiteX26" fmla="*/ 4331875 w 4386072"/>
                <a:gd name="connsiteY26" fmla="*/ 95441 h 5743955"/>
                <a:gd name="connsiteX27" fmla="*/ 4333113 w 4386072"/>
                <a:gd name="connsiteY27" fmla="*/ 97060 h 5743955"/>
                <a:gd name="connsiteX28" fmla="*/ 4338447 w 4386072"/>
                <a:gd name="connsiteY28" fmla="*/ 104108 h 5743955"/>
                <a:gd name="connsiteX29" fmla="*/ 4338923 w 4386072"/>
                <a:gd name="connsiteY29" fmla="*/ 104680 h 5743955"/>
                <a:gd name="connsiteX30" fmla="*/ 4344829 w 4386072"/>
                <a:gd name="connsiteY30" fmla="*/ 113443 h 5743955"/>
                <a:gd name="connsiteX31" fmla="*/ 4345400 w 4386072"/>
                <a:gd name="connsiteY31" fmla="*/ 114300 h 5743955"/>
                <a:gd name="connsiteX32" fmla="*/ 4350734 w 4386072"/>
                <a:gd name="connsiteY32" fmla="*/ 123158 h 5743955"/>
                <a:gd name="connsiteX33" fmla="*/ 4356259 w 4386072"/>
                <a:gd name="connsiteY33" fmla="*/ 133160 h 5743955"/>
                <a:gd name="connsiteX34" fmla="*/ 4357116 w 4386072"/>
                <a:gd name="connsiteY34" fmla="*/ 134779 h 5743955"/>
                <a:gd name="connsiteX35" fmla="*/ 4361307 w 4386072"/>
                <a:gd name="connsiteY35" fmla="*/ 143447 h 5743955"/>
                <a:gd name="connsiteX36" fmla="*/ 4365879 w 4386072"/>
                <a:gd name="connsiteY36" fmla="*/ 153924 h 5743955"/>
                <a:gd name="connsiteX37" fmla="*/ 4369975 w 4386072"/>
                <a:gd name="connsiteY37" fmla="*/ 164783 h 5743955"/>
                <a:gd name="connsiteX38" fmla="*/ 4379119 w 4386072"/>
                <a:gd name="connsiteY38" fmla="*/ 198501 h 5743955"/>
                <a:gd name="connsiteX39" fmla="*/ 4381119 w 4386072"/>
                <a:gd name="connsiteY39" fmla="*/ 210217 h 5743955"/>
                <a:gd name="connsiteX40" fmla="*/ 4382357 w 4386072"/>
                <a:gd name="connsiteY40" fmla="*/ 220504 h 5743955"/>
                <a:gd name="connsiteX41" fmla="*/ 4382548 w 4386072"/>
                <a:gd name="connsiteY41" fmla="*/ 222123 h 5743955"/>
                <a:gd name="connsiteX42" fmla="*/ 4382929 w 4386072"/>
                <a:gd name="connsiteY42" fmla="*/ 227457 h 5743955"/>
                <a:gd name="connsiteX43" fmla="*/ 4383405 w 4386072"/>
                <a:gd name="connsiteY43" fmla="*/ 234029 h 5743955"/>
                <a:gd name="connsiteX44" fmla="*/ 4383691 w 4386072"/>
                <a:gd name="connsiteY44" fmla="*/ 245364 h 5743955"/>
                <a:gd name="connsiteX45" fmla="*/ 4383691 w 4386072"/>
                <a:gd name="connsiteY45" fmla="*/ 5498402 h 5743955"/>
                <a:gd name="connsiteX46" fmla="*/ 4383405 w 4386072"/>
                <a:gd name="connsiteY46" fmla="*/ 5509737 h 5743955"/>
                <a:gd name="connsiteX47" fmla="*/ 4382929 w 4386072"/>
                <a:gd name="connsiteY47" fmla="*/ 5516309 h 5743955"/>
                <a:gd name="connsiteX48" fmla="*/ 4382548 w 4386072"/>
                <a:gd name="connsiteY48" fmla="*/ 5521643 h 5743955"/>
                <a:gd name="connsiteX49" fmla="*/ 4382357 w 4386072"/>
                <a:gd name="connsiteY49" fmla="*/ 5523262 h 5743955"/>
                <a:gd name="connsiteX50" fmla="*/ 4381119 w 4386072"/>
                <a:gd name="connsiteY50" fmla="*/ 5533549 h 5743955"/>
                <a:gd name="connsiteX51" fmla="*/ 4379119 w 4386072"/>
                <a:gd name="connsiteY51" fmla="*/ 5545265 h 5743955"/>
                <a:gd name="connsiteX52" fmla="*/ 4369975 w 4386072"/>
                <a:gd name="connsiteY52" fmla="*/ 5578983 h 5743955"/>
                <a:gd name="connsiteX53" fmla="*/ 4365879 w 4386072"/>
                <a:gd name="connsiteY53" fmla="*/ 5589842 h 5743955"/>
                <a:gd name="connsiteX54" fmla="*/ 4361307 w 4386072"/>
                <a:gd name="connsiteY54" fmla="*/ 5600319 h 5743955"/>
                <a:gd name="connsiteX55" fmla="*/ 4357116 w 4386072"/>
                <a:gd name="connsiteY55" fmla="*/ 5608987 h 5743955"/>
                <a:gd name="connsiteX56" fmla="*/ 4356259 w 4386072"/>
                <a:gd name="connsiteY56" fmla="*/ 5610606 h 5743955"/>
                <a:gd name="connsiteX57" fmla="*/ 4350734 w 4386072"/>
                <a:gd name="connsiteY57" fmla="*/ 5620608 h 5743955"/>
                <a:gd name="connsiteX58" fmla="*/ 4345400 w 4386072"/>
                <a:gd name="connsiteY58" fmla="*/ 5629466 h 5743955"/>
                <a:gd name="connsiteX59" fmla="*/ 4344829 w 4386072"/>
                <a:gd name="connsiteY59" fmla="*/ 5630323 h 5743955"/>
                <a:gd name="connsiteX60" fmla="*/ 4338923 w 4386072"/>
                <a:gd name="connsiteY60" fmla="*/ 5639086 h 5743955"/>
                <a:gd name="connsiteX61" fmla="*/ 4338447 w 4386072"/>
                <a:gd name="connsiteY61" fmla="*/ 5639658 h 5743955"/>
                <a:gd name="connsiteX62" fmla="*/ 4333113 w 4386072"/>
                <a:gd name="connsiteY62" fmla="*/ 5646706 h 5743955"/>
                <a:gd name="connsiteX63" fmla="*/ 4331875 w 4386072"/>
                <a:gd name="connsiteY63" fmla="*/ 5648325 h 5743955"/>
                <a:gd name="connsiteX64" fmla="*/ 4329684 w 4386072"/>
                <a:gd name="connsiteY64" fmla="*/ 5650993 h 5743955"/>
                <a:gd name="connsiteX65" fmla="*/ 4324350 w 4386072"/>
                <a:gd name="connsiteY65" fmla="*/ 5657374 h 5743955"/>
                <a:gd name="connsiteX66" fmla="*/ 4318445 w 4386072"/>
                <a:gd name="connsiteY66" fmla="*/ 5663946 h 5743955"/>
                <a:gd name="connsiteX67" fmla="*/ 4316540 w 4386072"/>
                <a:gd name="connsiteY67" fmla="*/ 5665946 h 5743955"/>
                <a:gd name="connsiteX68" fmla="*/ 4314540 w 4386072"/>
                <a:gd name="connsiteY68" fmla="*/ 5668042 h 5743955"/>
                <a:gd name="connsiteX69" fmla="*/ 4310444 w 4386072"/>
                <a:gd name="connsiteY69" fmla="*/ 5672138 h 5743955"/>
                <a:gd name="connsiteX70" fmla="*/ 4290727 w 4386072"/>
                <a:gd name="connsiteY70" fmla="*/ 5689473 h 5743955"/>
                <a:gd name="connsiteX71" fmla="*/ 4282726 w 4386072"/>
                <a:gd name="connsiteY71" fmla="*/ 5695569 h 5743955"/>
                <a:gd name="connsiteX72" fmla="*/ 4278249 w 4386072"/>
                <a:gd name="connsiteY72" fmla="*/ 5698712 h 5743955"/>
                <a:gd name="connsiteX73" fmla="*/ 4258532 w 4386072"/>
                <a:gd name="connsiteY73" fmla="*/ 5710905 h 5743955"/>
                <a:gd name="connsiteX74" fmla="*/ 4253484 w 4386072"/>
                <a:gd name="connsiteY74" fmla="*/ 5713571 h 5743955"/>
                <a:gd name="connsiteX75" fmla="*/ 4204621 w 4386072"/>
                <a:gd name="connsiteY75" fmla="*/ 5732907 h 5743955"/>
                <a:gd name="connsiteX76" fmla="*/ 4199668 w 4386072"/>
                <a:gd name="connsiteY76" fmla="*/ 5734146 h 5743955"/>
                <a:gd name="connsiteX77" fmla="*/ 4193953 w 4386072"/>
                <a:gd name="connsiteY77" fmla="*/ 5735479 h 5743955"/>
                <a:gd name="connsiteX78" fmla="*/ 4164521 w 4386072"/>
                <a:gd name="connsiteY78" fmla="*/ 5740242 h 5743955"/>
                <a:gd name="connsiteX79" fmla="*/ 4158806 w 4386072"/>
                <a:gd name="connsiteY79" fmla="*/ 5740813 h 5743955"/>
                <a:gd name="connsiteX80" fmla="*/ 4140613 w 4386072"/>
                <a:gd name="connsiteY80" fmla="*/ 5741480 h 5743955"/>
                <a:gd name="connsiteX81" fmla="*/ 245459 w 4386072"/>
                <a:gd name="connsiteY81" fmla="*/ 5741480 h 5743955"/>
                <a:gd name="connsiteX82" fmla="*/ 227267 w 4386072"/>
                <a:gd name="connsiteY82" fmla="*/ 5740813 h 5743955"/>
                <a:gd name="connsiteX83" fmla="*/ 222123 w 4386072"/>
                <a:gd name="connsiteY83" fmla="*/ 5740336 h 5743955"/>
                <a:gd name="connsiteX84" fmla="*/ 192024 w 4386072"/>
                <a:gd name="connsiteY84" fmla="*/ 5735574 h 5743955"/>
                <a:gd name="connsiteX85" fmla="*/ 186404 w 4386072"/>
                <a:gd name="connsiteY85" fmla="*/ 5734241 h 5743955"/>
                <a:gd name="connsiteX86" fmla="*/ 182213 w 4386072"/>
                <a:gd name="connsiteY86" fmla="*/ 5733193 h 5743955"/>
                <a:gd name="connsiteX87" fmla="*/ 132588 w 4386072"/>
                <a:gd name="connsiteY87" fmla="*/ 5713667 h 5743955"/>
                <a:gd name="connsiteX88" fmla="*/ 127540 w 4386072"/>
                <a:gd name="connsiteY88" fmla="*/ 5711000 h 5743955"/>
                <a:gd name="connsiteX89" fmla="*/ 117443 w 4386072"/>
                <a:gd name="connsiteY89" fmla="*/ 5705094 h 5743955"/>
                <a:gd name="connsiteX90" fmla="*/ 112871 w 4386072"/>
                <a:gd name="connsiteY90" fmla="*/ 5702142 h 5743955"/>
                <a:gd name="connsiteX91" fmla="*/ 108109 w 4386072"/>
                <a:gd name="connsiteY91" fmla="*/ 5698998 h 5743955"/>
                <a:gd name="connsiteX92" fmla="*/ 95345 w 4386072"/>
                <a:gd name="connsiteY92" fmla="*/ 5689569 h 5743955"/>
                <a:gd name="connsiteX93" fmla="*/ 90011 w 4386072"/>
                <a:gd name="connsiteY93" fmla="*/ 5685187 h 5743955"/>
                <a:gd name="connsiteX94" fmla="*/ 81915 w 4386072"/>
                <a:gd name="connsiteY94" fmla="*/ 5678234 h 5743955"/>
                <a:gd name="connsiteX95" fmla="*/ 77343 w 4386072"/>
                <a:gd name="connsiteY95" fmla="*/ 5673852 h 5743955"/>
                <a:gd name="connsiteX96" fmla="*/ 69437 w 4386072"/>
                <a:gd name="connsiteY96" fmla="*/ 5665946 h 5743955"/>
                <a:gd name="connsiteX97" fmla="*/ 69152 w 4386072"/>
                <a:gd name="connsiteY97" fmla="*/ 5665661 h 5743955"/>
                <a:gd name="connsiteX98" fmla="*/ 54388 w 4386072"/>
                <a:gd name="connsiteY98" fmla="*/ 5648706 h 5743955"/>
                <a:gd name="connsiteX99" fmla="*/ 54102 w 4386072"/>
                <a:gd name="connsiteY99" fmla="*/ 5648325 h 5743955"/>
                <a:gd name="connsiteX100" fmla="*/ 35147 w 4386072"/>
                <a:gd name="connsiteY100" fmla="*/ 5620417 h 5743955"/>
                <a:gd name="connsiteX101" fmla="*/ 29623 w 4386072"/>
                <a:gd name="connsiteY101" fmla="*/ 5610416 h 5743955"/>
                <a:gd name="connsiteX102" fmla="*/ 28766 w 4386072"/>
                <a:gd name="connsiteY102" fmla="*/ 5608796 h 5743955"/>
                <a:gd name="connsiteX103" fmla="*/ 24575 w 4386072"/>
                <a:gd name="connsiteY103" fmla="*/ 5600129 h 5743955"/>
                <a:gd name="connsiteX104" fmla="*/ 20003 w 4386072"/>
                <a:gd name="connsiteY104" fmla="*/ 5589652 h 5743955"/>
                <a:gd name="connsiteX105" fmla="*/ 15907 w 4386072"/>
                <a:gd name="connsiteY105" fmla="*/ 5578793 h 5743955"/>
                <a:gd name="connsiteX106" fmla="*/ 12383 w 4386072"/>
                <a:gd name="connsiteY106" fmla="*/ 5568030 h 5743955"/>
                <a:gd name="connsiteX107" fmla="*/ 12192 w 4386072"/>
                <a:gd name="connsiteY107" fmla="*/ 5567458 h 5743955"/>
                <a:gd name="connsiteX108" fmla="*/ 9144 w 4386072"/>
                <a:gd name="connsiteY108" fmla="*/ 5556504 h 5743955"/>
                <a:gd name="connsiteX109" fmla="*/ 6668 w 4386072"/>
                <a:gd name="connsiteY109" fmla="*/ 5545074 h 5743955"/>
                <a:gd name="connsiteX110" fmla="*/ 4667 w 4386072"/>
                <a:gd name="connsiteY110" fmla="*/ 5533358 h 5743955"/>
                <a:gd name="connsiteX111" fmla="*/ 3429 w 4386072"/>
                <a:gd name="connsiteY111" fmla="*/ 5523071 h 5743955"/>
                <a:gd name="connsiteX112" fmla="*/ 3239 w 4386072"/>
                <a:gd name="connsiteY112" fmla="*/ 5521452 h 5743955"/>
                <a:gd name="connsiteX113" fmla="*/ 2191 w 4386072"/>
                <a:gd name="connsiteY113" fmla="*/ 5504498 h 5743955"/>
                <a:gd name="connsiteX114" fmla="*/ 2191 w 4386072"/>
                <a:gd name="connsiteY114" fmla="*/ 5498306 h 5743955"/>
                <a:gd name="connsiteX115" fmla="*/ 2191 w 4386072"/>
                <a:gd name="connsiteY115" fmla="*/ 245459 h 5743955"/>
                <a:gd name="connsiteX116" fmla="*/ 2191 w 4386072"/>
                <a:gd name="connsiteY116" fmla="*/ 239268 h 5743955"/>
                <a:gd name="connsiteX117" fmla="*/ 3239 w 4386072"/>
                <a:gd name="connsiteY117" fmla="*/ 222314 h 5743955"/>
                <a:gd name="connsiteX118" fmla="*/ 3429 w 4386072"/>
                <a:gd name="connsiteY118" fmla="*/ 220694 h 5743955"/>
                <a:gd name="connsiteX119" fmla="*/ 4667 w 4386072"/>
                <a:gd name="connsiteY119" fmla="*/ 210407 h 5743955"/>
                <a:gd name="connsiteX120" fmla="*/ 6668 w 4386072"/>
                <a:gd name="connsiteY120" fmla="*/ 198692 h 5743955"/>
                <a:gd name="connsiteX121" fmla="*/ 9144 w 4386072"/>
                <a:gd name="connsiteY121" fmla="*/ 187262 h 5743955"/>
                <a:gd name="connsiteX122" fmla="*/ 12192 w 4386072"/>
                <a:gd name="connsiteY122" fmla="*/ 176308 h 5743955"/>
                <a:gd name="connsiteX123" fmla="*/ 12383 w 4386072"/>
                <a:gd name="connsiteY123" fmla="*/ 175736 h 5743955"/>
                <a:gd name="connsiteX124" fmla="*/ 15907 w 4386072"/>
                <a:gd name="connsiteY124" fmla="*/ 164973 h 5743955"/>
                <a:gd name="connsiteX125" fmla="*/ 20003 w 4386072"/>
                <a:gd name="connsiteY125" fmla="*/ 154115 h 5743955"/>
                <a:gd name="connsiteX126" fmla="*/ 24575 w 4386072"/>
                <a:gd name="connsiteY126" fmla="*/ 143637 h 5743955"/>
                <a:gd name="connsiteX127" fmla="*/ 28766 w 4386072"/>
                <a:gd name="connsiteY127" fmla="*/ 134969 h 5743955"/>
                <a:gd name="connsiteX128" fmla="*/ 29623 w 4386072"/>
                <a:gd name="connsiteY128" fmla="*/ 133350 h 5743955"/>
                <a:gd name="connsiteX129" fmla="*/ 35147 w 4386072"/>
                <a:gd name="connsiteY129" fmla="*/ 123349 h 5743955"/>
                <a:gd name="connsiteX130" fmla="*/ 54102 w 4386072"/>
                <a:gd name="connsiteY130" fmla="*/ 95441 h 5743955"/>
                <a:gd name="connsiteX131" fmla="*/ 54388 w 4386072"/>
                <a:gd name="connsiteY131" fmla="*/ 95059 h 5743955"/>
                <a:gd name="connsiteX132" fmla="*/ 69152 w 4386072"/>
                <a:gd name="connsiteY132" fmla="*/ 78105 h 5743955"/>
                <a:gd name="connsiteX133" fmla="*/ 69437 w 4386072"/>
                <a:gd name="connsiteY133" fmla="*/ 77819 h 5743955"/>
                <a:gd name="connsiteX134" fmla="*/ 77343 w 4386072"/>
                <a:gd name="connsiteY134" fmla="*/ 69914 h 5743955"/>
                <a:gd name="connsiteX135" fmla="*/ 81915 w 4386072"/>
                <a:gd name="connsiteY135" fmla="*/ 65532 h 5743955"/>
                <a:gd name="connsiteX136" fmla="*/ 90011 w 4386072"/>
                <a:gd name="connsiteY136" fmla="*/ 58579 h 5743955"/>
                <a:gd name="connsiteX137" fmla="*/ 95345 w 4386072"/>
                <a:gd name="connsiteY137" fmla="*/ 54197 h 5743955"/>
                <a:gd name="connsiteX138" fmla="*/ 108109 w 4386072"/>
                <a:gd name="connsiteY138" fmla="*/ 44768 h 5743955"/>
                <a:gd name="connsiteX139" fmla="*/ 112871 w 4386072"/>
                <a:gd name="connsiteY139" fmla="*/ 41624 h 5743955"/>
                <a:gd name="connsiteX140" fmla="*/ 117443 w 4386072"/>
                <a:gd name="connsiteY140" fmla="*/ 38672 h 5743955"/>
                <a:gd name="connsiteX141" fmla="*/ 127540 w 4386072"/>
                <a:gd name="connsiteY141" fmla="*/ 32766 h 5743955"/>
                <a:gd name="connsiteX142" fmla="*/ 132588 w 4386072"/>
                <a:gd name="connsiteY142" fmla="*/ 30099 h 5743955"/>
                <a:gd name="connsiteX143" fmla="*/ 182213 w 4386072"/>
                <a:gd name="connsiteY143" fmla="*/ 10573 h 5743955"/>
                <a:gd name="connsiteX144" fmla="*/ 186404 w 4386072"/>
                <a:gd name="connsiteY144" fmla="*/ 9525 h 5743955"/>
                <a:gd name="connsiteX145" fmla="*/ 192024 w 4386072"/>
                <a:gd name="connsiteY145" fmla="*/ 8192 h 5743955"/>
                <a:gd name="connsiteX146" fmla="*/ 222123 w 4386072"/>
                <a:gd name="connsiteY146" fmla="*/ 3429 h 5743955"/>
                <a:gd name="connsiteX147" fmla="*/ 227267 w 4386072"/>
                <a:gd name="connsiteY147" fmla="*/ 2953 h 5743955"/>
                <a:gd name="connsiteX148" fmla="*/ 245459 w 4386072"/>
                <a:gd name="connsiteY148" fmla="*/ 2286 h 5743955"/>
                <a:gd name="connsiteX149" fmla="*/ 4140613 w 4386072"/>
                <a:gd name="connsiteY149" fmla="*/ 2286 h 574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4386072" h="5743955">
                  <a:moveTo>
                    <a:pt x="4140613" y="0"/>
                  </a:moveTo>
                  <a:lnTo>
                    <a:pt x="245459" y="0"/>
                  </a:lnTo>
                  <a:cubicBezTo>
                    <a:pt x="110204" y="0"/>
                    <a:pt x="0" y="110204"/>
                    <a:pt x="0" y="245459"/>
                  </a:cubicBezTo>
                  <a:lnTo>
                    <a:pt x="0" y="5498497"/>
                  </a:lnTo>
                  <a:cubicBezTo>
                    <a:pt x="0" y="5633942"/>
                    <a:pt x="110204" y="5743956"/>
                    <a:pt x="245459" y="5743956"/>
                  </a:cubicBezTo>
                  <a:lnTo>
                    <a:pt x="4140613" y="5743956"/>
                  </a:lnTo>
                  <a:cubicBezTo>
                    <a:pt x="4275963" y="5743956"/>
                    <a:pt x="4386072" y="5633847"/>
                    <a:pt x="4386072" y="5498497"/>
                  </a:cubicBezTo>
                  <a:lnTo>
                    <a:pt x="4386072" y="245459"/>
                  </a:lnTo>
                  <a:cubicBezTo>
                    <a:pt x="4386072" y="110109"/>
                    <a:pt x="4275868" y="0"/>
                    <a:pt x="4140613" y="0"/>
                  </a:cubicBezTo>
                  <a:close/>
                  <a:moveTo>
                    <a:pt x="4140613" y="2286"/>
                  </a:moveTo>
                  <a:cubicBezTo>
                    <a:pt x="4146709" y="2286"/>
                    <a:pt x="4152805" y="2477"/>
                    <a:pt x="4158806" y="2953"/>
                  </a:cubicBezTo>
                  <a:cubicBezTo>
                    <a:pt x="4160711" y="3143"/>
                    <a:pt x="4162616" y="3239"/>
                    <a:pt x="4164521" y="3524"/>
                  </a:cubicBezTo>
                  <a:cubicBezTo>
                    <a:pt x="4174617" y="4477"/>
                    <a:pt x="4184333" y="6096"/>
                    <a:pt x="4193953" y="8287"/>
                  </a:cubicBezTo>
                  <a:cubicBezTo>
                    <a:pt x="4195858" y="8668"/>
                    <a:pt x="4197763" y="9144"/>
                    <a:pt x="4199668" y="9620"/>
                  </a:cubicBezTo>
                  <a:cubicBezTo>
                    <a:pt x="4201287" y="10001"/>
                    <a:pt x="4203002" y="10478"/>
                    <a:pt x="4204621" y="10859"/>
                  </a:cubicBezTo>
                  <a:cubicBezTo>
                    <a:pt x="4221766" y="15526"/>
                    <a:pt x="4238149" y="22003"/>
                    <a:pt x="4253484" y="30194"/>
                  </a:cubicBezTo>
                  <a:cubicBezTo>
                    <a:pt x="4255199" y="31052"/>
                    <a:pt x="4256818" y="32004"/>
                    <a:pt x="4258532" y="32861"/>
                  </a:cubicBezTo>
                  <a:cubicBezTo>
                    <a:pt x="4265295" y="36576"/>
                    <a:pt x="4271867" y="40672"/>
                    <a:pt x="4278249" y="45053"/>
                  </a:cubicBezTo>
                  <a:cubicBezTo>
                    <a:pt x="4279678" y="46101"/>
                    <a:pt x="4281202" y="47149"/>
                    <a:pt x="4282726" y="48197"/>
                  </a:cubicBezTo>
                  <a:cubicBezTo>
                    <a:pt x="4285393" y="50102"/>
                    <a:pt x="4288155" y="52197"/>
                    <a:pt x="4290727" y="54293"/>
                  </a:cubicBezTo>
                  <a:cubicBezTo>
                    <a:pt x="4297680" y="59722"/>
                    <a:pt x="4304157" y="65437"/>
                    <a:pt x="4310444" y="71628"/>
                  </a:cubicBezTo>
                  <a:cubicBezTo>
                    <a:pt x="4311873" y="72962"/>
                    <a:pt x="4313206" y="74295"/>
                    <a:pt x="4314540" y="75724"/>
                  </a:cubicBezTo>
                  <a:cubicBezTo>
                    <a:pt x="4315301" y="76391"/>
                    <a:pt x="4315968" y="77153"/>
                    <a:pt x="4316540" y="77819"/>
                  </a:cubicBezTo>
                  <a:cubicBezTo>
                    <a:pt x="4317206" y="78486"/>
                    <a:pt x="4317873" y="79153"/>
                    <a:pt x="4318445" y="79820"/>
                  </a:cubicBezTo>
                  <a:cubicBezTo>
                    <a:pt x="4320540" y="81915"/>
                    <a:pt x="4322540" y="84106"/>
                    <a:pt x="4324350" y="86392"/>
                  </a:cubicBezTo>
                  <a:cubicBezTo>
                    <a:pt x="4326160" y="88392"/>
                    <a:pt x="4327970" y="90583"/>
                    <a:pt x="4329684" y="92774"/>
                  </a:cubicBezTo>
                  <a:cubicBezTo>
                    <a:pt x="4330446" y="93631"/>
                    <a:pt x="4331208" y="94583"/>
                    <a:pt x="4331875" y="95441"/>
                  </a:cubicBezTo>
                  <a:cubicBezTo>
                    <a:pt x="4332351" y="96012"/>
                    <a:pt x="4332732" y="96488"/>
                    <a:pt x="4333113" y="97060"/>
                  </a:cubicBezTo>
                  <a:cubicBezTo>
                    <a:pt x="4334923" y="99346"/>
                    <a:pt x="4336733" y="101727"/>
                    <a:pt x="4338447" y="104108"/>
                  </a:cubicBezTo>
                  <a:cubicBezTo>
                    <a:pt x="4338447" y="104299"/>
                    <a:pt x="4338638" y="104489"/>
                    <a:pt x="4338923" y="104680"/>
                  </a:cubicBezTo>
                  <a:cubicBezTo>
                    <a:pt x="4340924" y="107537"/>
                    <a:pt x="4342924" y="110490"/>
                    <a:pt x="4344829" y="113443"/>
                  </a:cubicBezTo>
                  <a:cubicBezTo>
                    <a:pt x="4345020" y="113728"/>
                    <a:pt x="4345210" y="114014"/>
                    <a:pt x="4345400" y="114300"/>
                  </a:cubicBezTo>
                  <a:cubicBezTo>
                    <a:pt x="4347306" y="117253"/>
                    <a:pt x="4349115" y="120206"/>
                    <a:pt x="4350734" y="123158"/>
                  </a:cubicBezTo>
                  <a:cubicBezTo>
                    <a:pt x="4352640" y="126397"/>
                    <a:pt x="4354449" y="129731"/>
                    <a:pt x="4356259" y="133160"/>
                  </a:cubicBezTo>
                  <a:cubicBezTo>
                    <a:pt x="4356545" y="133731"/>
                    <a:pt x="4356831" y="134207"/>
                    <a:pt x="4357116" y="134779"/>
                  </a:cubicBezTo>
                  <a:cubicBezTo>
                    <a:pt x="4358640" y="137636"/>
                    <a:pt x="4360069" y="140589"/>
                    <a:pt x="4361307" y="143447"/>
                  </a:cubicBezTo>
                  <a:cubicBezTo>
                    <a:pt x="4362926" y="146876"/>
                    <a:pt x="4364450" y="150400"/>
                    <a:pt x="4365879" y="153924"/>
                  </a:cubicBezTo>
                  <a:cubicBezTo>
                    <a:pt x="4367403" y="157448"/>
                    <a:pt x="4368737" y="161068"/>
                    <a:pt x="4369975" y="164783"/>
                  </a:cubicBezTo>
                  <a:cubicBezTo>
                    <a:pt x="4373880" y="175641"/>
                    <a:pt x="4376928" y="186976"/>
                    <a:pt x="4379119" y="198501"/>
                  </a:cubicBezTo>
                  <a:cubicBezTo>
                    <a:pt x="4379976" y="202406"/>
                    <a:pt x="4380643" y="206312"/>
                    <a:pt x="4381119" y="210217"/>
                  </a:cubicBezTo>
                  <a:cubicBezTo>
                    <a:pt x="4381691" y="213646"/>
                    <a:pt x="4382072" y="217075"/>
                    <a:pt x="4382357" y="220504"/>
                  </a:cubicBezTo>
                  <a:cubicBezTo>
                    <a:pt x="4382357" y="221075"/>
                    <a:pt x="4382357" y="221647"/>
                    <a:pt x="4382548" y="222123"/>
                  </a:cubicBezTo>
                  <a:cubicBezTo>
                    <a:pt x="4382739" y="223838"/>
                    <a:pt x="4382929" y="225647"/>
                    <a:pt x="4382929" y="227457"/>
                  </a:cubicBezTo>
                  <a:cubicBezTo>
                    <a:pt x="4383120" y="229648"/>
                    <a:pt x="4383310" y="231839"/>
                    <a:pt x="4383405" y="234029"/>
                  </a:cubicBezTo>
                  <a:cubicBezTo>
                    <a:pt x="4383596" y="237744"/>
                    <a:pt x="4383691" y="241554"/>
                    <a:pt x="4383691" y="245364"/>
                  </a:cubicBezTo>
                  <a:lnTo>
                    <a:pt x="4383691" y="5498402"/>
                  </a:lnTo>
                  <a:cubicBezTo>
                    <a:pt x="4383691" y="5502211"/>
                    <a:pt x="4383691" y="5506022"/>
                    <a:pt x="4383405" y="5509737"/>
                  </a:cubicBezTo>
                  <a:cubicBezTo>
                    <a:pt x="4383405" y="5511927"/>
                    <a:pt x="4383215" y="5514118"/>
                    <a:pt x="4382929" y="5516309"/>
                  </a:cubicBezTo>
                  <a:cubicBezTo>
                    <a:pt x="4382929" y="5518119"/>
                    <a:pt x="4382739" y="5519928"/>
                    <a:pt x="4382548" y="5521643"/>
                  </a:cubicBezTo>
                  <a:cubicBezTo>
                    <a:pt x="4382548" y="5522214"/>
                    <a:pt x="4382357" y="5522786"/>
                    <a:pt x="4382357" y="5523262"/>
                  </a:cubicBezTo>
                  <a:cubicBezTo>
                    <a:pt x="4382072" y="5526691"/>
                    <a:pt x="4381596" y="5530120"/>
                    <a:pt x="4381119" y="5533549"/>
                  </a:cubicBezTo>
                  <a:cubicBezTo>
                    <a:pt x="4380548" y="5537454"/>
                    <a:pt x="4379881" y="5541360"/>
                    <a:pt x="4379119" y="5545265"/>
                  </a:cubicBezTo>
                  <a:cubicBezTo>
                    <a:pt x="4376928" y="5556790"/>
                    <a:pt x="4373880" y="5568125"/>
                    <a:pt x="4369975" y="5578983"/>
                  </a:cubicBezTo>
                  <a:cubicBezTo>
                    <a:pt x="4368737" y="5582698"/>
                    <a:pt x="4367308" y="5586222"/>
                    <a:pt x="4365879" y="5589842"/>
                  </a:cubicBezTo>
                  <a:cubicBezTo>
                    <a:pt x="4364450" y="5593366"/>
                    <a:pt x="4362926" y="5596890"/>
                    <a:pt x="4361307" y="5600319"/>
                  </a:cubicBezTo>
                  <a:cubicBezTo>
                    <a:pt x="4360069" y="5603272"/>
                    <a:pt x="4358640" y="5606225"/>
                    <a:pt x="4357116" y="5608987"/>
                  </a:cubicBezTo>
                  <a:cubicBezTo>
                    <a:pt x="4356831" y="5609558"/>
                    <a:pt x="4356545" y="5610035"/>
                    <a:pt x="4356259" y="5610606"/>
                  </a:cubicBezTo>
                  <a:cubicBezTo>
                    <a:pt x="4354449" y="5613940"/>
                    <a:pt x="4352640" y="5617369"/>
                    <a:pt x="4350734" y="5620608"/>
                  </a:cubicBezTo>
                  <a:cubicBezTo>
                    <a:pt x="4349115" y="5623655"/>
                    <a:pt x="4347306" y="5626513"/>
                    <a:pt x="4345400" y="5629466"/>
                  </a:cubicBezTo>
                  <a:cubicBezTo>
                    <a:pt x="4345210" y="5629751"/>
                    <a:pt x="4344924" y="5630037"/>
                    <a:pt x="4344829" y="5630323"/>
                  </a:cubicBezTo>
                  <a:cubicBezTo>
                    <a:pt x="4342924" y="5633276"/>
                    <a:pt x="4340924" y="5636228"/>
                    <a:pt x="4338923" y="5639086"/>
                  </a:cubicBezTo>
                  <a:cubicBezTo>
                    <a:pt x="4338733" y="5639276"/>
                    <a:pt x="4338542" y="5639467"/>
                    <a:pt x="4338447" y="5639658"/>
                  </a:cubicBezTo>
                  <a:cubicBezTo>
                    <a:pt x="4336733" y="5642039"/>
                    <a:pt x="4334923" y="5644420"/>
                    <a:pt x="4333113" y="5646706"/>
                  </a:cubicBezTo>
                  <a:cubicBezTo>
                    <a:pt x="4332732" y="5647278"/>
                    <a:pt x="4332256" y="5647849"/>
                    <a:pt x="4331875" y="5648325"/>
                  </a:cubicBezTo>
                  <a:cubicBezTo>
                    <a:pt x="4331208" y="5649183"/>
                    <a:pt x="4330446" y="5650135"/>
                    <a:pt x="4329684" y="5650993"/>
                  </a:cubicBezTo>
                  <a:cubicBezTo>
                    <a:pt x="4327970" y="5653183"/>
                    <a:pt x="4326160" y="5655374"/>
                    <a:pt x="4324350" y="5657374"/>
                  </a:cubicBezTo>
                  <a:cubicBezTo>
                    <a:pt x="4322445" y="5659660"/>
                    <a:pt x="4320540" y="5661851"/>
                    <a:pt x="4318445" y="5663946"/>
                  </a:cubicBezTo>
                  <a:cubicBezTo>
                    <a:pt x="4317873" y="5664613"/>
                    <a:pt x="4317206" y="5665280"/>
                    <a:pt x="4316540" y="5665946"/>
                  </a:cubicBezTo>
                  <a:cubicBezTo>
                    <a:pt x="4315968" y="5666613"/>
                    <a:pt x="4315301" y="5667375"/>
                    <a:pt x="4314540" y="5668042"/>
                  </a:cubicBezTo>
                  <a:cubicBezTo>
                    <a:pt x="4313206" y="5669470"/>
                    <a:pt x="4311873" y="5670804"/>
                    <a:pt x="4310444" y="5672138"/>
                  </a:cubicBezTo>
                  <a:cubicBezTo>
                    <a:pt x="4304157" y="5678329"/>
                    <a:pt x="4297585" y="5684044"/>
                    <a:pt x="4290727" y="5689473"/>
                  </a:cubicBezTo>
                  <a:cubicBezTo>
                    <a:pt x="4288060" y="5691569"/>
                    <a:pt x="4285393" y="5693569"/>
                    <a:pt x="4282726" y="5695569"/>
                  </a:cubicBezTo>
                  <a:cubicBezTo>
                    <a:pt x="4281202" y="5696617"/>
                    <a:pt x="4279678" y="5697665"/>
                    <a:pt x="4278249" y="5698712"/>
                  </a:cubicBezTo>
                  <a:cubicBezTo>
                    <a:pt x="4271867" y="5703094"/>
                    <a:pt x="4265295" y="5707094"/>
                    <a:pt x="4258532" y="5710905"/>
                  </a:cubicBezTo>
                  <a:cubicBezTo>
                    <a:pt x="4256913" y="5711761"/>
                    <a:pt x="4255199" y="5712714"/>
                    <a:pt x="4253484" y="5713571"/>
                  </a:cubicBezTo>
                  <a:cubicBezTo>
                    <a:pt x="4238054" y="5721668"/>
                    <a:pt x="4221766" y="5728240"/>
                    <a:pt x="4204621" y="5732907"/>
                  </a:cubicBezTo>
                  <a:cubicBezTo>
                    <a:pt x="4203002" y="5733383"/>
                    <a:pt x="4201287" y="5733764"/>
                    <a:pt x="4199668" y="5734146"/>
                  </a:cubicBezTo>
                  <a:cubicBezTo>
                    <a:pt x="4197763" y="5734717"/>
                    <a:pt x="4195953" y="5735098"/>
                    <a:pt x="4193953" y="5735479"/>
                  </a:cubicBezTo>
                  <a:cubicBezTo>
                    <a:pt x="4184333" y="5737670"/>
                    <a:pt x="4174617" y="5739194"/>
                    <a:pt x="4164521" y="5740242"/>
                  </a:cubicBezTo>
                  <a:cubicBezTo>
                    <a:pt x="4162616" y="5740432"/>
                    <a:pt x="4160711" y="5740623"/>
                    <a:pt x="4158806" y="5740813"/>
                  </a:cubicBezTo>
                  <a:cubicBezTo>
                    <a:pt x="4152805" y="5741289"/>
                    <a:pt x="4146709" y="5741480"/>
                    <a:pt x="4140613" y="5741480"/>
                  </a:cubicBezTo>
                  <a:lnTo>
                    <a:pt x="245459" y="5741480"/>
                  </a:lnTo>
                  <a:cubicBezTo>
                    <a:pt x="239363" y="5741480"/>
                    <a:pt x="233267" y="5741289"/>
                    <a:pt x="227267" y="5740813"/>
                  </a:cubicBezTo>
                  <a:cubicBezTo>
                    <a:pt x="225552" y="5740623"/>
                    <a:pt x="223933" y="5740527"/>
                    <a:pt x="222123" y="5740336"/>
                  </a:cubicBezTo>
                  <a:cubicBezTo>
                    <a:pt x="211931" y="5739384"/>
                    <a:pt x="201835" y="5737765"/>
                    <a:pt x="192024" y="5735574"/>
                  </a:cubicBezTo>
                  <a:cubicBezTo>
                    <a:pt x="190119" y="5735193"/>
                    <a:pt x="188309" y="5734717"/>
                    <a:pt x="186404" y="5734241"/>
                  </a:cubicBezTo>
                  <a:cubicBezTo>
                    <a:pt x="185071" y="5733955"/>
                    <a:pt x="183642" y="5733574"/>
                    <a:pt x="182213" y="5733193"/>
                  </a:cubicBezTo>
                  <a:cubicBezTo>
                    <a:pt x="164783" y="5728526"/>
                    <a:pt x="148209" y="5721953"/>
                    <a:pt x="132588" y="5713667"/>
                  </a:cubicBezTo>
                  <a:cubicBezTo>
                    <a:pt x="130874" y="5712810"/>
                    <a:pt x="129254" y="5711952"/>
                    <a:pt x="127540" y="5711000"/>
                  </a:cubicBezTo>
                  <a:cubicBezTo>
                    <a:pt x="124111" y="5709095"/>
                    <a:pt x="120777" y="5707190"/>
                    <a:pt x="117443" y="5705094"/>
                  </a:cubicBezTo>
                  <a:cubicBezTo>
                    <a:pt x="115919" y="5704237"/>
                    <a:pt x="114395" y="5703189"/>
                    <a:pt x="112871" y="5702142"/>
                  </a:cubicBezTo>
                  <a:cubicBezTo>
                    <a:pt x="111252" y="5701189"/>
                    <a:pt x="109728" y="5700141"/>
                    <a:pt x="108109" y="5698998"/>
                  </a:cubicBezTo>
                  <a:cubicBezTo>
                    <a:pt x="103727" y="5696046"/>
                    <a:pt x="99441" y="5692902"/>
                    <a:pt x="95345" y="5689569"/>
                  </a:cubicBezTo>
                  <a:cubicBezTo>
                    <a:pt x="93440" y="5688140"/>
                    <a:pt x="91726" y="5686711"/>
                    <a:pt x="90011" y="5685187"/>
                  </a:cubicBezTo>
                  <a:cubicBezTo>
                    <a:pt x="87249" y="5682996"/>
                    <a:pt x="84582" y="5680615"/>
                    <a:pt x="81915" y="5678234"/>
                  </a:cubicBezTo>
                  <a:cubicBezTo>
                    <a:pt x="80296" y="5676805"/>
                    <a:pt x="78867" y="5675377"/>
                    <a:pt x="77343" y="5673852"/>
                  </a:cubicBezTo>
                  <a:cubicBezTo>
                    <a:pt x="74676" y="5671376"/>
                    <a:pt x="72009" y="5668709"/>
                    <a:pt x="69437" y="5665946"/>
                  </a:cubicBezTo>
                  <a:cubicBezTo>
                    <a:pt x="69437" y="5665946"/>
                    <a:pt x="69247" y="5665756"/>
                    <a:pt x="69152" y="5665661"/>
                  </a:cubicBezTo>
                  <a:cubicBezTo>
                    <a:pt x="64008" y="5660231"/>
                    <a:pt x="59055" y="5654611"/>
                    <a:pt x="54388" y="5648706"/>
                  </a:cubicBezTo>
                  <a:cubicBezTo>
                    <a:pt x="54388" y="5648516"/>
                    <a:pt x="54197" y="5648516"/>
                    <a:pt x="54102" y="5648325"/>
                  </a:cubicBezTo>
                  <a:cubicBezTo>
                    <a:pt x="47149" y="5639562"/>
                    <a:pt x="40767" y="5630228"/>
                    <a:pt x="35147" y="5620417"/>
                  </a:cubicBezTo>
                  <a:cubicBezTo>
                    <a:pt x="33242" y="5617178"/>
                    <a:pt x="31337" y="5613845"/>
                    <a:pt x="29623" y="5610416"/>
                  </a:cubicBezTo>
                  <a:cubicBezTo>
                    <a:pt x="29432" y="5609844"/>
                    <a:pt x="29051" y="5609368"/>
                    <a:pt x="28766" y="5608796"/>
                  </a:cubicBezTo>
                  <a:cubicBezTo>
                    <a:pt x="27241" y="5605939"/>
                    <a:pt x="25813" y="5602986"/>
                    <a:pt x="24575" y="5600129"/>
                  </a:cubicBezTo>
                  <a:cubicBezTo>
                    <a:pt x="22955" y="5596700"/>
                    <a:pt x="21336" y="5593176"/>
                    <a:pt x="20003" y="5589652"/>
                  </a:cubicBezTo>
                  <a:cubicBezTo>
                    <a:pt x="18479" y="5586032"/>
                    <a:pt x="17145" y="5582412"/>
                    <a:pt x="15907" y="5578793"/>
                  </a:cubicBezTo>
                  <a:cubicBezTo>
                    <a:pt x="14669" y="5575269"/>
                    <a:pt x="13430" y="5571649"/>
                    <a:pt x="12383" y="5568030"/>
                  </a:cubicBezTo>
                  <a:cubicBezTo>
                    <a:pt x="12383" y="5567839"/>
                    <a:pt x="12383" y="5567649"/>
                    <a:pt x="12192" y="5567458"/>
                  </a:cubicBezTo>
                  <a:cubicBezTo>
                    <a:pt x="11049" y="5563839"/>
                    <a:pt x="10096" y="5560219"/>
                    <a:pt x="9144" y="5556504"/>
                  </a:cubicBezTo>
                  <a:cubicBezTo>
                    <a:pt x="8192" y="5552789"/>
                    <a:pt x="7334" y="5548884"/>
                    <a:pt x="6668" y="5545074"/>
                  </a:cubicBezTo>
                  <a:cubicBezTo>
                    <a:pt x="5810" y="5541169"/>
                    <a:pt x="5144" y="5537264"/>
                    <a:pt x="4667" y="5533358"/>
                  </a:cubicBezTo>
                  <a:cubicBezTo>
                    <a:pt x="4096" y="5529930"/>
                    <a:pt x="3715" y="5526501"/>
                    <a:pt x="3429" y="5523071"/>
                  </a:cubicBezTo>
                  <a:cubicBezTo>
                    <a:pt x="3429" y="5522500"/>
                    <a:pt x="3429" y="5521928"/>
                    <a:pt x="3239" y="5521452"/>
                  </a:cubicBezTo>
                  <a:cubicBezTo>
                    <a:pt x="2667" y="5515833"/>
                    <a:pt x="2381" y="5510213"/>
                    <a:pt x="2191" y="5504498"/>
                  </a:cubicBezTo>
                  <a:cubicBezTo>
                    <a:pt x="2191" y="5502402"/>
                    <a:pt x="2191" y="5500402"/>
                    <a:pt x="2191" y="5498306"/>
                  </a:cubicBezTo>
                  <a:lnTo>
                    <a:pt x="2191" y="245459"/>
                  </a:lnTo>
                  <a:cubicBezTo>
                    <a:pt x="2191" y="243364"/>
                    <a:pt x="2191" y="241364"/>
                    <a:pt x="2191" y="239268"/>
                  </a:cubicBezTo>
                  <a:cubicBezTo>
                    <a:pt x="2381" y="233553"/>
                    <a:pt x="2762" y="227933"/>
                    <a:pt x="3239" y="222314"/>
                  </a:cubicBezTo>
                  <a:cubicBezTo>
                    <a:pt x="3239" y="221742"/>
                    <a:pt x="3429" y="221171"/>
                    <a:pt x="3429" y="220694"/>
                  </a:cubicBezTo>
                  <a:cubicBezTo>
                    <a:pt x="3715" y="217265"/>
                    <a:pt x="4191" y="213836"/>
                    <a:pt x="4667" y="210407"/>
                  </a:cubicBezTo>
                  <a:cubicBezTo>
                    <a:pt x="5239" y="206502"/>
                    <a:pt x="5906" y="202597"/>
                    <a:pt x="6668" y="198692"/>
                  </a:cubicBezTo>
                  <a:cubicBezTo>
                    <a:pt x="7334" y="194881"/>
                    <a:pt x="8192" y="191072"/>
                    <a:pt x="9144" y="187262"/>
                  </a:cubicBezTo>
                  <a:cubicBezTo>
                    <a:pt x="10001" y="183547"/>
                    <a:pt x="11049" y="179927"/>
                    <a:pt x="12192" y="176308"/>
                  </a:cubicBezTo>
                  <a:cubicBezTo>
                    <a:pt x="12192" y="176117"/>
                    <a:pt x="12383" y="175831"/>
                    <a:pt x="12383" y="175736"/>
                  </a:cubicBezTo>
                  <a:cubicBezTo>
                    <a:pt x="13430" y="172117"/>
                    <a:pt x="14669" y="168497"/>
                    <a:pt x="15907" y="164973"/>
                  </a:cubicBezTo>
                  <a:cubicBezTo>
                    <a:pt x="17145" y="161354"/>
                    <a:pt x="18574" y="157734"/>
                    <a:pt x="20003" y="154115"/>
                  </a:cubicBezTo>
                  <a:cubicBezTo>
                    <a:pt x="21336" y="150590"/>
                    <a:pt x="22955" y="147066"/>
                    <a:pt x="24575" y="143637"/>
                  </a:cubicBezTo>
                  <a:cubicBezTo>
                    <a:pt x="25813" y="140684"/>
                    <a:pt x="27241" y="137827"/>
                    <a:pt x="28766" y="134969"/>
                  </a:cubicBezTo>
                  <a:cubicBezTo>
                    <a:pt x="29051" y="134398"/>
                    <a:pt x="29337" y="133922"/>
                    <a:pt x="29623" y="133350"/>
                  </a:cubicBezTo>
                  <a:cubicBezTo>
                    <a:pt x="31337" y="130016"/>
                    <a:pt x="33242" y="126587"/>
                    <a:pt x="35147" y="123349"/>
                  </a:cubicBezTo>
                  <a:cubicBezTo>
                    <a:pt x="40767" y="113633"/>
                    <a:pt x="47054" y="104299"/>
                    <a:pt x="54102" y="95441"/>
                  </a:cubicBezTo>
                  <a:cubicBezTo>
                    <a:pt x="54293" y="95250"/>
                    <a:pt x="54293" y="95250"/>
                    <a:pt x="54388" y="95059"/>
                  </a:cubicBezTo>
                  <a:cubicBezTo>
                    <a:pt x="59055" y="89154"/>
                    <a:pt x="63913" y="83534"/>
                    <a:pt x="69152" y="78105"/>
                  </a:cubicBezTo>
                  <a:cubicBezTo>
                    <a:pt x="69152" y="77915"/>
                    <a:pt x="69342" y="77915"/>
                    <a:pt x="69437" y="77819"/>
                  </a:cubicBezTo>
                  <a:cubicBezTo>
                    <a:pt x="72009" y="75152"/>
                    <a:pt x="74581" y="72390"/>
                    <a:pt x="77343" y="69914"/>
                  </a:cubicBezTo>
                  <a:cubicBezTo>
                    <a:pt x="78867" y="68390"/>
                    <a:pt x="80391" y="66961"/>
                    <a:pt x="81915" y="65532"/>
                  </a:cubicBezTo>
                  <a:cubicBezTo>
                    <a:pt x="84582" y="63151"/>
                    <a:pt x="87249" y="60770"/>
                    <a:pt x="90011" y="58579"/>
                  </a:cubicBezTo>
                  <a:cubicBezTo>
                    <a:pt x="91726" y="57055"/>
                    <a:pt x="93440" y="55626"/>
                    <a:pt x="95345" y="54197"/>
                  </a:cubicBezTo>
                  <a:cubicBezTo>
                    <a:pt x="99441" y="50864"/>
                    <a:pt x="103727" y="47720"/>
                    <a:pt x="108109" y="44768"/>
                  </a:cubicBezTo>
                  <a:cubicBezTo>
                    <a:pt x="109728" y="43625"/>
                    <a:pt x="111252" y="42577"/>
                    <a:pt x="112871" y="41624"/>
                  </a:cubicBezTo>
                  <a:cubicBezTo>
                    <a:pt x="114395" y="40577"/>
                    <a:pt x="115919" y="39624"/>
                    <a:pt x="117443" y="38672"/>
                  </a:cubicBezTo>
                  <a:cubicBezTo>
                    <a:pt x="120777" y="36576"/>
                    <a:pt x="124016" y="34576"/>
                    <a:pt x="127540" y="32766"/>
                  </a:cubicBezTo>
                  <a:cubicBezTo>
                    <a:pt x="129159" y="31814"/>
                    <a:pt x="130874" y="30861"/>
                    <a:pt x="132588" y="30099"/>
                  </a:cubicBezTo>
                  <a:cubicBezTo>
                    <a:pt x="148209" y="21812"/>
                    <a:pt x="164783" y="15240"/>
                    <a:pt x="182213" y="10573"/>
                  </a:cubicBezTo>
                  <a:cubicBezTo>
                    <a:pt x="183642" y="10192"/>
                    <a:pt x="185071" y="9811"/>
                    <a:pt x="186404" y="9525"/>
                  </a:cubicBezTo>
                  <a:cubicBezTo>
                    <a:pt x="188309" y="8954"/>
                    <a:pt x="190119" y="8573"/>
                    <a:pt x="192024" y="8192"/>
                  </a:cubicBezTo>
                  <a:cubicBezTo>
                    <a:pt x="201835" y="5906"/>
                    <a:pt x="211931" y="4382"/>
                    <a:pt x="222123" y="3429"/>
                  </a:cubicBezTo>
                  <a:cubicBezTo>
                    <a:pt x="223838" y="3239"/>
                    <a:pt x="225457" y="3143"/>
                    <a:pt x="227267" y="2953"/>
                  </a:cubicBezTo>
                  <a:cubicBezTo>
                    <a:pt x="233267" y="2477"/>
                    <a:pt x="239363" y="2286"/>
                    <a:pt x="245459" y="2286"/>
                  </a:cubicBezTo>
                  <a:lnTo>
                    <a:pt x="4140613" y="2286"/>
                  </a:lnTo>
                  <a:close/>
                </a:path>
              </a:pathLst>
            </a:custGeom>
            <a:solidFill>
              <a:srgbClr val="DFDFD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D77AEE-A842-336B-086C-7F05A2FB4701}"/>
                </a:ext>
              </a:extLst>
            </p:cNvPr>
            <p:cNvSpPr/>
            <p:nvPr/>
          </p:nvSpPr>
          <p:spPr>
            <a:xfrm rot="16200000">
              <a:off x="6043156" y="1194087"/>
              <a:ext cx="4143082" cy="5544756"/>
            </a:xfrm>
            <a:custGeom>
              <a:avLst/>
              <a:gdLst>
                <a:gd name="connsiteX0" fmla="*/ 3954399 w 4013644"/>
                <a:gd name="connsiteY0" fmla="*/ 0 h 5371528"/>
                <a:gd name="connsiteX1" fmla="*/ 4013645 w 4013644"/>
                <a:gd name="connsiteY1" fmla="*/ 59245 h 5371528"/>
                <a:gd name="connsiteX2" fmla="*/ 4013645 w 4013644"/>
                <a:gd name="connsiteY2" fmla="*/ 5312283 h 5371528"/>
                <a:gd name="connsiteX3" fmla="*/ 3954399 w 4013644"/>
                <a:gd name="connsiteY3" fmla="*/ 5371529 h 5371528"/>
                <a:gd name="connsiteX4" fmla="*/ 59245 w 4013644"/>
                <a:gd name="connsiteY4" fmla="*/ 5371529 h 5371528"/>
                <a:gd name="connsiteX5" fmla="*/ 0 w 4013644"/>
                <a:gd name="connsiteY5" fmla="*/ 5312283 h 5371528"/>
                <a:gd name="connsiteX6" fmla="*/ 0 w 4013644"/>
                <a:gd name="connsiteY6" fmla="*/ 59246 h 5371528"/>
                <a:gd name="connsiteX7" fmla="*/ 59245 w 4013644"/>
                <a:gd name="connsiteY7" fmla="*/ 0 h 537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3644" h="5371528">
                  <a:moveTo>
                    <a:pt x="3954399" y="0"/>
                  </a:moveTo>
                  <a:cubicBezTo>
                    <a:pt x="3987119" y="0"/>
                    <a:pt x="4013645" y="26525"/>
                    <a:pt x="4013645" y="59245"/>
                  </a:cubicBezTo>
                  <a:lnTo>
                    <a:pt x="4013645" y="5312283"/>
                  </a:lnTo>
                  <a:cubicBezTo>
                    <a:pt x="4013645" y="5345004"/>
                    <a:pt x="3987119" y="5371529"/>
                    <a:pt x="3954399" y="5371529"/>
                  </a:cubicBezTo>
                  <a:lnTo>
                    <a:pt x="59245" y="5371529"/>
                  </a:lnTo>
                  <a:cubicBezTo>
                    <a:pt x="26525" y="5371529"/>
                    <a:pt x="0" y="5345004"/>
                    <a:pt x="0" y="5312283"/>
                  </a:cubicBezTo>
                  <a:lnTo>
                    <a:pt x="0" y="59246"/>
                  </a:lnTo>
                  <a:cubicBezTo>
                    <a:pt x="0" y="26525"/>
                    <a:pt x="26525" y="0"/>
                    <a:pt x="59245" y="0"/>
                  </a:cubicBezTo>
                  <a:close/>
                </a:path>
              </a:pathLst>
            </a:custGeom>
            <a:solidFill>
              <a:srgbClr val="03030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10A0F7E-D021-C533-EE5B-7DEC8111D0E6}"/>
                </a:ext>
              </a:extLst>
            </p:cNvPr>
            <p:cNvSpPr/>
            <p:nvPr/>
          </p:nvSpPr>
          <p:spPr>
            <a:xfrm rot="16200000">
              <a:off x="6104065" y="1276891"/>
              <a:ext cx="4021264" cy="5379148"/>
            </a:xfrm>
            <a:custGeom>
              <a:avLst/>
              <a:gdLst>
                <a:gd name="connsiteX0" fmla="*/ 3958209 w 4021264"/>
                <a:gd name="connsiteY0" fmla="*/ 95 h 5379148"/>
                <a:gd name="connsiteX1" fmla="*/ 63056 w 4021264"/>
                <a:gd name="connsiteY1" fmla="*/ 95 h 5379148"/>
                <a:gd name="connsiteX2" fmla="*/ 0 w 4021264"/>
                <a:gd name="connsiteY2" fmla="*/ 63151 h 5379148"/>
                <a:gd name="connsiteX3" fmla="*/ 0 w 4021264"/>
                <a:gd name="connsiteY3" fmla="*/ 5316189 h 5379148"/>
                <a:gd name="connsiteX4" fmla="*/ 63056 w 4021264"/>
                <a:gd name="connsiteY4" fmla="*/ 5379149 h 5379148"/>
                <a:gd name="connsiteX5" fmla="*/ 3958209 w 4021264"/>
                <a:gd name="connsiteY5" fmla="*/ 5379149 h 5379148"/>
                <a:gd name="connsiteX6" fmla="*/ 4021265 w 4021264"/>
                <a:gd name="connsiteY6" fmla="*/ 5316189 h 5379148"/>
                <a:gd name="connsiteX7" fmla="*/ 4021265 w 4021264"/>
                <a:gd name="connsiteY7" fmla="*/ 63056 h 5379148"/>
                <a:gd name="connsiteX8" fmla="*/ 3958209 w 4021264"/>
                <a:gd name="connsiteY8" fmla="*/ 0 h 5379148"/>
                <a:gd name="connsiteX9" fmla="*/ 3958209 w 4021264"/>
                <a:gd name="connsiteY9" fmla="*/ 3810 h 5379148"/>
                <a:gd name="connsiteX10" fmla="*/ 4017455 w 4021264"/>
                <a:gd name="connsiteY10" fmla="*/ 63056 h 5379148"/>
                <a:gd name="connsiteX11" fmla="*/ 4017455 w 4021264"/>
                <a:gd name="connsiteY11" fmla="*/ 5316093 h 5379148"/>
                <a:gd name="connsiteX12" fmla="*/ 3958209 w 4021264"/>
                <a:gd name="connsiteY12" fmla="*/ 5375339 h 5379148"/>
                <a:gd name="connsiteX13" fmla="*/ 63056 w 4021264"/>
                <a:gd name="connsiteY13" fmla="*/ 5375339 h 5379148"/>
                <a:gd name="connsiteX14" fmla="*/ 3810 w 4021264"/>
                <a:gd name="connsiteY14" fmla="*/ 5316093 h 5379148"/>
                <a:gd name="connsiteX15" fmla="*/ 3810 w 4021264"/>
                <a:gd name="connsiteY15" fmla="*/ 63056 h 5379148"/>
                <a:gd name="connsiteX16" fmla="*/ 63056 w 4021264"/>
                <a:gd name="connsiteY16" fmla="*/ 3810 h 5379148"/>
                <a:gd name="connsiteX17" fmla="*/ 3958209 w 4021264"/>
                <a:gd name="connsiteY17" fmla="*/ 3810 h 537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264" h="5379148">
                  <a:moveTo>
                    <a:pt x="3958209" y="95"/>
                  </a:moveTo>
                  <a:lnTo>
                    <a:pt x="63056" y="95"/>
                  </a:lnTo>
                  <a:cubicBezTo>
                    <a:pt x="28289" y="95"/>
                    <a:pt x="0" y="28384"/>
                    <a:pt x="0" y="63151"/>
                  </a:cubicBezTo>
                  <a:lnTo>
                    <a:pt x="0" y="5316189"/>
                  </a:lnTo>
                  <a:cubicBezTo>
                    <a:pt x="0" y="5350955"/>
                    <a:pt x="28289" y="5379149"/>
                    <a:pt x="63056" y="5379149"/>
                  </a:cubicBezTo>
                  <a:lnTo>
                    <a:pt x="3958209" y="5379149"/>
                  </a:lnTo>
                  <a:cubicBezTo>
                    <a:pt x="3992975" y="5379149"/>
                    <a:pt x="4021265" y="5350859"/>
                    <a:pt x="4021265" y="5316189"/>
                  </a:cubicBezTo>
                  <a:lnTo>
                    <a:pt x="4021265" y="63056"/>
                  </a:lnTo>
                  <a:cubicBezTo>
                    <a:pt x="4021265" y="28289"/>
                    <a:pt x="3992975" y="0"/>
                    <a:pt x="3958209" y="0"/>
                  </a:cubicBezTo>
                  <a:close/>
                  <a:moveTo>
                    <a:pt x="3958209" y="3810"/>
                  </a:moveTo>
                  <a:cubicBezTo>
                    <a:pt x="3990880" y="3810"/>
                    <a:pt x="4017455" y="30385"/>
                    <a:pt x="4017455" y="63056"/>
                  </a:cubicBezTo>
                  <a:lnTo>
                    <a:pt x="4017455" y="5316093"/>
                  </a:lnTo>
                  <a:cubicBezTo>
                    <a:pt x="4017455" y="5348764"/>
                    <a:pt x="3990880" y="5375339"/>
                    <a:pt x="3958209" y="5375339"/>
                  </a:cubicBezTo>
                  <a:lnTo>
                    <a:pt x="63056" y="5375339"/>
                  </a:lnTo>
                  <a:cubicBezTo>
                    <a:pt x="30385" y="5375339"/>
                    <a:pt x="3810" y="5348764"/>
                    <a:pt x="3810" y="5316093"/>
                  </a:cubicBezTo>
                  <a:lnTo>
                    <a:pt x="3810" y="63056"/>
                  </a:lnTo>
                  <a:cubicBezTo>
                    <a:pt x="3810" y="30385"/>
                    <a:pt x="30385" y="3810"/>
                    <a:pt x="63056" y="3810"/>
                  </a:cubicBezTo>
                  <a:lnTo>
                    <a:pt x="3958209" y="3810"/>
                  </a:lnTo>
                  <a:close/>
                </a:path>
              </a:pathLst>
            </a:custGeom>
            <a:gradFill>
              <a:gsLst>
                <a:gs pos="0">
                  <a:srgbClr val="F2F3F4"/>
                </a:gs>
                <a:gs pos="48000">
                  <a:srgbClr val="EDEEEE"/>
                </a:gs>
                <a:gs pos="100000">
                  <a:srgbClr val="E2E2E2"/>
                </a:gs>
              </a:gsLst>
              <a:lin ang="135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771CFB-BBDB-E543-70D1-4069D77640D5}"/>
                </a:ext>
              </a:extLst>
            </p:cNvPr>
            <p:cNvSpPr/>
            <p:nvPr/>
          </p:nvSpPr>
          <p:spPr>
            <a:xfrm rot="16200000">
              <a:off x="5946426" y="1119252"/>
              <a:ext cx="4336542" cy="5694426"/>
            </a:xfrm>
            <a:custGeom>
              <a:avLst/>
              <a:gdLst>
                <a:gd name="connsiteX0" fmla="*/ 4115848 w 4336542"/>
                <a:gd name="connsiteY0" fmla="*/ 0 h 5694426"/>
                <a:gd name="connsiteX1" fmla="*/ 220694 w 4336542"/>
                <a:gd name="connsiteY1" fmla="*/ 0 h 5694426"/>
                <a:gd name="connsiteX2" fmla="*/ 0 w 4336542"/>
                <a:gd name="connsiteY2" fmla="*/ 220694 h 5694426"/>
                <a:gd name="connsiteX3" fmla="*/ 0 w 4336542"/>
                <a:gd name="connsiteY3" fmla="*/ 5473732 h 5694426"/>
                <a:gd name="connsiteX4" fmla="*/ 220694 w 4336542"/>
                <a:gd name="connsiteY4" fmla="*/ 5694426 h 5694426"/>
                <a:gd name="connsiteX5" fmla="*/ 4115848 w 4336542"/>
                <a:gd name="connsiteY5" fmla="*/ 5694426 h 5694426"/>
                <a:gd name="connsiteX6" fmla="*/ 4336542 w 4336542"/>
                <a:gd name="connsiteY6" fmla="*/ 5473732 h 5694426"/>
                <a:gd name="connsiteX7" fmla="*/ 4336542 w 4336542"/>
                <a:gd name="connsiteY7" fmla="*/ 220694 h 5694426"/>
                <a:gd name="connsiteX8" fmla="*/ 4115848 w 4336542"/>
                <a:gd name="connsiteY8" fmla="*/ 0 h 5694426"/>
                <a:gd name="connsiteX9" fmla="*/ 4115848 w 4336542"/>
                <a:gd name="connsiteY9" fmla="*/ 157734 h 5694426"/>
                <a:gd name="connsiteX10" fmla="*/ 4178903 w 4336542"/>
                <a:gd name="connsiteY10" fmla="*/ 220790 h 5694426"/>
                <a:gd name="connsiteX11" fmla="*/ 4178903 w 4336542"/>
                <a:gd name="connsiteY11" fmla="*/ 5473828 h 5694426"/>
                <a:gd name="connsiteX12" fmla="*/ 4115848 w 4336542"/>
                <a:gd name="connsiteY12" fmla="*/ 5536788 h 5694426"/>
                <a:gd name="connsiteX13" fmla="*/ 220694 w 4336542"/>
                <a:gd name="connsiteY13" fmla="*/ 5536788 h 5694426"/>
                <a:gd name="connsiteX14" fmla="*/ 157639 w 4336542"/>
                <a:gd name="connsiteY14" fmla="*/ 5473828 h 5694426"/>
                <a:gd name="connsiteX15" fmla="*/ 157639 w 4336542"/>
                <a:gd name="connsiteY15" fmla="*/ 220694 h 5694426"/>
                <a:gd name="connsiteX16" fmla="*/ 220694 w 4336542"/>
                <a:gd name="connsiteY16" fmla="*/ 157639 h 5694426"/>
                <a:gd name="connsiteX17" fmla="*/ 4115848 w 4336542"/>
                <a:gd name="connsiteY17" fmla="*/ 157639 h 56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36542" h="5694426">
                  <a:moveTo>
                    <a:pt x="4115848" y="0"/>
                  </a:moveTo>
                  <a:lnTo>
                    <a:pt x="220694" y="0"/>
                  </a:lnTo>
                  <a:cubicBezTo>
                    <a:pt x="98965" y="0"/>
                    <a:pt x="0" y="98965"/>
                    <a:pt x="0" y="220694"/>
                  </a:cubicBezTo>
                  <a:lnTo>
                    <a:pt x="0" y="5473732"/>
                  </a:lnTo>
                  <a:cubicBezTo>
                    <a:pt x="0" y="5595461"/>
                    <a:pt x="98965" y="5694426"/>
                    <a:pt x="220694" y="5694426"/>
                  </a:cubicBezTo>
                  <a:lnTo>
                    <a:pt x="4115848" y="5694426"/>
                  </a:lnTo>
                  <a:cubicBezTo>
                    <a:pt x="4237577" y="5694426"/>
                    <a:pt x="4336542" y="5595461"/>
                    <a:pt x="4336542" y="5473732"/>
                  </a:cubicBezTo>
                  <a:lnTo>
                    <a:pt x="4336542" y="220694"/>
                  </a:lnTo>
                  <a:cubicBezTo>
                    <a:pt x="4336542" y="98965"/>
                    <a:pt x="4237577" y="0"/>
                    <a:pt x="4115848" y="0"/>
                  </a:cubicBezTo>
                  <a:close/>
                  <a:moveTo>
                    <a:pt x="4115848" y="157734"/>
                  </a:moveTo>
                  <a:cubicBezTo>
                    <a:pt x="4150614" y="157734"/>
                    <a:pt x="4178903" y="186023"/>
                    <a:pt x="4178903" y="220790"/>
                  </a:cubicBezTo>
                  <a:lnTo>
                    <a:pt x="4178903" y="5473828"/>
                  </a:lnTo>
                  <a:cubicBezTo>
                    <a:pt x="4178903" y="5508593"/>
                    <a:pt x="4150614" y="5536788"/>
                    <a:pt x="4115848" y="5536788"/>
                  </a:cubicBezTo>
                  <a:lnTo>
                    <a:pt x="220694" y="5536788"/>
                  </a:lnTo>
                  <a:cubicBezTo>
                    <a:pt x="185928" y="5536788"/>
                    <a:pt x="157639" y="5508498"/>
                    <a:pt x="157639" y="5473828"/>
                  </a:cubicBezTo>
                  <a:lnTo>
                    <a:pt x="157639" y="220694"/>
                  </a:lnTo>
                  <a:cubicBezTo>
                    <a:pt x="157639" y="185928"/>
                    <a:pt x="185928" y="157639"/>
                    <a:pt x="220694" y="157639"/>
                  </a:cubicBezTo>
                  <a:lnTo>
                    <a:pt x="4115848" y="157639"/>
                  </a:lnTo>
                  <a:close/>
                </a:path>
              </a:pathLst>
            </a:custGeom>
            <a:solidFill>
              <a:srgbClr val="03030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1BE531-390C-E94C-8926-49B2CD1C480A}"/>
                </a:ext>
              </a:extLst>
            </p:cNvPr>
            <p:cNvSpPr/>
            <p:nvPr/>
          </p:nvSpPr>
          <p:spPr>
            <a:xfrm rot="16200000">
              <a:off x="8678244" y="3850689"/>
              <a:ext cx="4380547" cy="231933"/>
            </a:xfrm>
            <a:custGeom>
              <a:avLst/>
              <a:gdLst>
                <a:gd name="connsiteX0" fmla="*/ 0 w 4380547"/>
                <a:gd name="connsiteY0" fmla="*/ 0 h 231933"/>
                <a:gd name="connsiteX1" fmla="*/ 572 w 4380547"/>
                <a:gd name="connsiteY1" fmla="*/ 7905 h 231933"/>
                <a:gd name="connsiteX2" fmla="*/ 857 w 4380547"/>
                <a:gd name="connsiteY2" fmla="*/ 11906 h 231933"/>
                <a:gd name="connsiteX3" fmla="*/ 1048 w 4380547"/>
                <a:gd name="connsiteY3" fmla="*/ 13525 h 231933"/>
                <a:gd name="connsiteX4" fmla="*/ 2286 w 4380547"/>
                <a:gd name="connsiteY4" fmla="*/ 23813 h 231933"/>
                <a:gd name="connsiteX5" fmla="*/ 4286 w 4380547"/>
                <a:gd name="connsiteY5" fmla="*/ 35528 h 231933"/>
                <a:gd name="connsiteX6" fmla="*/ 6763 w 4380547"/>
                <a:gd name="connsiteY6" fmla="*/ 46958 h 231933"/>
                <a:gd name="connsiteX7" fmla="*/ 9811 w 4380547"/>
                <a:gd name="connsiteY7" fmla="*/ 57912 h 231933"/>
                <a:gd name="connsiteX8" fmla="*/ 10001 w 4380547"/>
                <a:gd name="connsiteY8" fmla="*/ 58483 h 231933"/>
                <a:gd name="connsiteX9" fmla="*/ 13526 w 4380547"/>
                <a:gd name="connsiteY9" fmla="*/ 69246 h 231933"/>
                <a:gd name="connsiteX10" fmla="*/ 17621 w 4380547"/>
                <a:gd name="connsiteY10" fmla="*/ 80105 h 231933"/>
                <a:gd name="connsiteX11" fmla="*/ 22193 w 4380547"/>
                <a:gd name="connsiteY11" fmla="*/ 90582 h 231933"/>
                <a:gd name="connsiteX12" fmla="*/ 26384 w 4380547"/>
                <a:gd name="connsiteY12" fmla="*/ 99250 h 231933"/>
                <a:gd name="connsiteX13" fmla="*/ 27242 w 4380547"/>
                <a:gd name="connsiteY13" fmla="*/ 100869 h 231933"/>
                <a:gd name="connsiteX14" fmla="*/ 32766 w 4380547"/>
                <a:gd name="connsiteY14" fmla="*/ 110871 h 231933"/>
                <a:gd name="connsiteX15" fmla="*/ 51721 w 4380547"/>
                <a:gd name="connsiteY15" fmla="*/ 138779 h 231933"/>
                <a:gd name="connsiteX16" fmla="*/ 52007 w 4380547"/>
                <a:gd name="connsiteY16" fmla="*/ 139160 h 231933"/>
                <a:gd name="connsiteX17" fmla="*/ 66770 w 4380547"/>
                <a:gd name="connsiteY17" fmla="*/ 156114 h 231933"/>
                <a:gd name="connsiteX18" fmla="*/ 67056 w 4380547"/>
                <a:gd name="connsiteY18" fmla="*/ 156400 h 231933"/>
                <a:gd name="connsiteX19" fmla="*/ 74962 w 4380547"/>
                <a:gd name="connsiteY19" fmla="*/ 164306 h 231933"/>
                <a:gd name="connsiteX20" fmla="*/ 79534 w 4380547"/>
                <a:gd name="connsiteY20" fmla="*/ 168687 h 231933"/>
                <a:gd name="connsiteX21" fmla="*/ 87630 w 4380547"/>
                <a:gd name="connsiteY21" fmla="*/ 175641 h 231933"/>
                <a:gd name="connsiteX22" fmla="*/ 92964 w 4380547"/>
                <a:gd name="connsiteY22" fmla="*/ 180022 h 231933"/>
                <a:gd name="connsiteX23" fmla="*/ 105728 w 4380547"/>
                <a:gd name="connsiteY23" fmla="*/ 189452 h 231933"/>
                <a:gd name="connsiteX24" fmla="*/ 110490 w 4380547"/>
                <a:gd name="connsiteY24" fmla="*/ 192595 h 231933"/>
                <a:gd name="connsiteX25" fmla="*/ 115062 w 4380547"/>
                <a:gd name="connsiteY25" fmla="*/ 195548 h 231933"/>
                <a:gd name="connsiteX26" fmla="*/ 125159 w 4380547"/>
                <a:gd name="connsiteY26" fmla="*/ 201453 h 231933"/>
                <a:gd name="connsiteX27" fmla="*/ 130207 w 4380547"/>
                <a:gd name="connsiteY27" fmla="*/ 204121 h 231933"/>
                <a:gd name="connsiteX28" fmla="*/ 179832 w 4380547"/>
                <a:gd name="connsiteY28" fmla="*/ 223647 h 231933"/>
                <a:gd name="connsiteX29" fmla="*/ 184023 w 4380547"/>
                <a:gd name="connsiteY29" fmla="*/ 224694 h 231933"/>
                <a:gd name="connsiteX30" fmla="*/ 189643 w 4380547"/>
                <a:gd name="connsiteY30" fmla="*/ 226028 h 231933"/>
                <a:gd name="connsiteX31" fmla="*/ 219742 w 4380547"/>
                <a:gd name="connsiteY31" fmla="*/ 230791 h 231933"/>
                <a:gd name="connsiteX32" fmla="*/ 224885 w 4380547"/>
                <a:gd name="connsiteY32" fmla="*/ 231267 h 231933"/>
                <a:gd name="connsiteX33" fmla="*/ 243078 w 4380547"/>
                <a:gd name="connsiteY33" fmla="*/ 231934 h 231933"/>
                <a:gd name="connsiteX34" fmla="*/ 4138232 w 4380547"/>
                <a:gd name="connsiteY34" fmla="*/ 231934 h 231933"/>
                <a:gd name="connsiteX35" fmla="*/ 4156425 w 4380547"/>
                <a:gd name="connsiteY35" fmla="*/ 231267 h 231933"/>
                <a:gd name="connsiteX36" fmla="*/ 4162139 w 4380547"/>
                <a:gd name="connsiteY36" fmla="*/ 230695 h 231933"/>
                <a:gd name="connsiteX37" fmla="*/ 4191571 w 4380547"/>
                <a:gd name="connsiteY37" fmla="*/ 225933 h 231933"/>
                <a:gd name="connsiteX38" fmla="*/ 4197287 w 4380547"/>
                <a:gd name="connsiteY38" fmla="*/ 224599 h 231933"/>
                <a:gd name="connsiteX39" fmla="*/ 4202240 w 4380547"/>
                <a:gd name="connsiteY39" fmla="*/ 223361 h 231933"/>
                <a:gd name="connsiteX40" fmla="*/ 4251103 w 4380547"/>
                <a:gd name="connsiteY40" fmla="*/ 204025 h 231933"/>
                <a:gd name="connsiteX41" fmla="*/ 4256151 w 4380547"/>
                <a:gd name="connsiteY41" fmla="*/ 201358 h 231933"/>
                <a:gd name="connsiteX42" fmla="*/ 4275868 w 4380547"/>
                <a:gd name="connsiteY42" fmla="*/ 189166 h 231933"/>
                <a:gd name="connsiteX43" fmla="*/ 4280345 w 4380547"/>
                <a:gd name="connsiteY43" fmla="*/ 186023 h 231933"/>
                <a:gd name="connsiteX44" fmla="*/ 4288346 w 4380547"/>
                <a:gd name="connsiteY44" fmla="*/ 179927 h 231933"/>
                <a:gd name="connsiteX45" fmla="*/ 4308062 w 4380547"/>
                <a:gd name="connsiteY45" fmla="*/ 162592 h 231933"/>
                <a:gd name="connsiteX46" fmla="*/ 4312158 w 4380547"/>
                <a:gd name="connsiteY46" fmla="*/ 158496 h 231933"/>
                <a:gd name="connsiteX47" fmla="*/ 4314159 w 4380547"/>
                <a:gd name="connsiteY47" fmla="*/ 156400 h 231933"/>
                <a:gd name="connsiteX48" fmla="*/ 4316063 w 4380547"/>
                <a:gd name="connsiteY48" fmla="*/ 154400 h 231933"/>
                <a:gd name="connsiteX49" fmla="*/ 4321969 w 4380547"/>
                <a:gd name="connsiteY49" fmla="*/ 147828 h 231933"/>
                <a:gd name="connsiteX50" fmla="*/ 4327303 w 4380547"/>
                <a:gd name="connsiteY50" fmla="*/ 141446 h 231933"/>
                <a:gd name="connsiteX51" fmla="*/ 4329494 w 4380547"/>
                <a:gd name="connsiteY51" fmla="*/ 138779 h 231933"/>
                <a:gd name="connsiteX52" fmla="*/ 4330732 w 4380547"/>
                <a:gd name="connsiteY52" fmla="*/ 137160 h 231933"/>
                <a:gd name="connsiteX53" fmla="*/ 4336066 w 4380547"/>
                <a:gd name="connsiteY53" fmla="*/ 130111 h 231933"/>
                <a:gd name="connsiteX54" fmla="*/ 4336542 w 4380547"/>
                <a:gd name="connsiteY54" fmla="*/ 129540 h 231933"/>
                <a:gd name="connsiteX55" fmla="*/ 4342448 w 4380547"/>
                <a:gd name="connsiteY55" fmla="*/ 120777 h 231933"/>
                <a:gd name="connsiteX56" fmla="*/ 4343019 w 4380547"/>
                <a:gd name="connsiteY56" fmla="*/ 119919 h 231933"/>
                <a:gd name="connsiteX57" fmla="*/ 4348353 w 4380547"/>
                <a:gd name="connsiteY57" fmla="*/ 111061 h 231933"/>
                <a:gd name="connsiteX58" fmla="*/ 4353878 w 4380547"/>
                <a:gd name="connsiteY58" fmla="*/ 101060 h 231933"/>
                <a:gd name="connsiteX59" fmla="*/ 4354735 w 4380547"/>
                <a:gd name="connsiteY59" fmla="*/ 99441 h 231933"/>
                <a:gd name="connsiteX60" fmla="*/ 4358926 w 4380547"/>
                <a:gd name="connsiteY60" fmla="*/ 90773 h 231933"/>
                <a:gd name="connsiteX61" fmla="*/ 4363498 w 4380547"/>
                <a:gd name="connsiteY61" fmla="*/ 80296 h 231933"/>
                <a:gd name="connsiteX62" fmla="*/ 4367594 w 4380547"/>
                <a:gd name="connsiteY62" fmla="*/ 69437 h 231933"/>
                <a:gd name="connsiteX63" fmla="*/ 4376738 w 4380547"/>
                <a:gd name="connsiteY63" fmla="*/ 35719 h 231933"/>
                <a:gd name="connsiteX64" fmla="*/ 4378738 w 4380547"/>
                <a:gd name="connsiteY64" fmla="*/ 24003 h 231933"/>
                <a:gd name="connsiteX65" fmla="*/ 4379976 w 4380547"/>
                <a:gd name="connsiteY65" fmla="*/ 13716 h 231933"/>
                <a:gd name="connsiteX66" fmla="*/ 4380167 w 4380547"/>
                <a:gd name="connsiteY66" fmla="*/ 12096 h 231933"/>
                <a:gd name="connsiteX67" fmla="*/ 4380548 w 4380547"/>
                <a:gd name="connsiteY67" fmla="*/ 6762 h 231933"/>
                <a:gd name="connsiteX68" fmla="*/ 4380167 w 4380547"/>
                <a:gd name="connsiteY68" fmla="*/ 11049 h 231933"/>
                <a:gd name="connsiteX69" fmla="*/ 4378833 w 4380547"/>
                <a:gd name="connsiteY69" fmla="*/ 21812 h 231933"/>
                <a:gd name="connsiteX70" fmla="*/ 4377976 w 4380547"/>
                <a:gd name="connsiteY70" fmla="*/ 26955 h 231933"/>
                <a:gd name="connsiteX71" fmla="*/ 4376833 w 4380547"/>
                <a:gd name="connsiteY71" fmla="*/ 33338 h 231933"/>
                <a:gd name="connsiteX72" fmla="*/ 4374642 w 4380547"/>
                <a:gd name="connsiteY72" fmla="*/ 42767 h 231933"/>
                <a:gd name="connsiteX73" fmla="*/ 4371880 w 4380547"/>
                <a:gd name="connsiteY73" fmla="*/ 52864 h 231933"/>
                <a:gd name="connsiteX74" fmla="*/ 4369213 w 4380547"/>
                <a:gd name="connsiteY74" fmla="*/ 61055 h 231933"/>
                <a:gd name="connsiteX75" fmla="*/ 4362545 w 4380547"/>
                <a:gd name="connsiteY75" fmla="*/ 78010 h 231933"/>
                <a:gd name="connsiteX76" fmla="*/ 4360260 w 4380547"/>
                <a:gd name="connsiteY76" fmla="*/ 83153 h 231933"/>
                <a:gd name="connsiteX77" fmla="*/ 4356450 w 4380547"/>
                <a:gd name="connsiteY77" fmla="*/ 90964 h 231933"/>
                <a:gd name="connsiteX78" fmla="*/ 4356069 w 4380547"/>
                <a:gd name="connsiteY78" fmla="*/ 91630 h 231933"/>
                <a:gd name="connsiteX79" fmla="*/ 4351306 w 4380547"/>
                <a:gd name="connsiteY79" fmla="*/ 100298 h 231933"/>
                <a:gd name="connsiteX80" fmla="*/ 4351115 w 4380547"/>
                <a:gd name="connsiteY80" fmla="*/ 100679 h 231933"/>
                <a:gd name="connsiteX81" fmla="*/ 4347401 w 4380547"/>
                <a:gd name="connsiteY81" fmla="*/ 106680 h 231933"/>
                <a:gd name="connsiteX82" fmla="*/ 4344067 w 4380547"/>
                <a:gd name="connsiteY82" fmla="*/ 111823 h 231933"/>
                <a:gd name="connsiteX83" fmla="*/ 4343210 w 4380547"/>
                <a:gd name="connsiteY83" fmla="*/ 112966 h 231933"/>
                <a:gd name="connsiteX84" fmla="*/ 4337495 w 4380547"/>
                <a:gd name="connsiteY84" fmla="*/ 120967 h 231933"/>
                <a:gd name="connsiteX85" fmla="*/ 4331589 w 4380547"/>
                <a:gd name="connsiteY85" fmla="*/ 128588 h 231933"/>
                <a:gd name="connsiteX86" fmla="*/ 4330256 w 4380547"/>
                <a:gd name="connsiteY86" fmla="*/ 130207 h 231933"/>
                <a:gd name="connsiteX87" fmla="*/ 4324064 w 4380547"/>
                <a:gd name="connsiteY87" fmla="*/ 137446 h 231933"/>
                <a:gd name="connsiteX88" fmla="*/ 4316826 w 4380547"/>
                <a:gd name="connsiteY88" fmla="*/ 145066 h 231933"/>
                <a:gd name="connsiteX89" fmla="*/ 4310158 w 4380547"/>
                <a:gd name="connsiteY89" fmla="*/ 151543 h 231933"/>
                <a:gd name="connsiteX90" fmla="*/ 4308253 w 4380547"/>
                <a:gd name="connsiteY90" fmla="*/ 153257 h 231933"/>
                <a:gd name="connsiteX91" fmla="*/ 4301109 w 4380547"/>
                <a:gd name="connsiteY91" fmla="*/ 159353 h 231933"/>
                <a:gd name="connsiteX92" fmla="*/ 4292727 w 4380547"/>
                <a:gd name="connsiteY92" fmla="*/ 165925 h 231933"/>
                <a:gd name="connsiteX93" fmla="*/ 4285869 w 4380547"/>
                <a:gd name="connsiteY93" fmla="*/ 170783 h 231933"/>
                <a:gd name="connsiteX94" fmla="*/ 4282345 w 4380547"/>
                <a:gd name="connsiteY94" fmla="*/ 173260 h 231933"/>
                <a:gd name="connsiteX95" fmla="*/ 4277868 w 4380547"/>
                <a:gd name="connsiteY95" fmla="*/ 176117 h 231933"/>
                <a:gd name="connsiteX96" fmla="*/ 4273487 w 4380547"/>
                <a:gd name="connsiteY96" fmla="*/ 178784 h 231933"/>
                <a:gd name="connsiteX97" fmla="*/ 4264628 w 4380547"/>
                <a:gd name="connsiteY97" fmla="*/ 183832 h 231933"/>
                <a:gd name="connsiteX98" fmla="*/ 4259104 w 4380547"/>
                <a:gd name="connsiteY98" fmla="*/ 186690 h 231933"/>
                <a:gd name="connsiteX99" fmla="*/ 4245674 w 4380547"/>
                <a:gd name="connsiteY99" fmla="*/ 192881 h 231933"/>
                <a:gd name="connsiteX100" fmla="*/ 4241197 w 4380547"/>
                <a:gd name="connsiteY100" fmla="*/ 194691 h 231933"/>
                <a:gd name="connsiteX101" fmla="*/ 4234339 w 4380547"/>
                <a:gd name="connsiteY101" fmla="*/ 197262 h 231933"/>
                <a:gd name="connsiteX102" fmla="*/ 4225386 w 4380547"/>
                <a:gd name="connsiteY102" fmla="*/ 200215 h 231933"/>
                <a:gd name="connsiteX103" fmla="*/ 4216242 w 4380547"/>
                <a:gd name="connsiteY103" fmla="*/ 202882 h 231933"/>
                <a:gd name="connsiteX104" fmla="*/ 4215765 w 4380547"/>
                <a:gd name="connsiteY104" fmla="*/ 202882 h 231933"/>
                <a:gd name="connsiteX105" fmla="*/ 4205669 w 4380547"/>
                <a:gd name="connsiteY105" fmla="*/ 205264 h 231933"/>
                <a:gd name="connsiteX106" fmla="*/ 4205097 w 4380547"/>
                <a:gd name="connsiteY106" fmla="*/ 205264 h 231933"/>
                <a:gd name="connsiteX107" fmla="*/ 4197477 w 4380547"/>
                <a:gd name="connsiteY107" fmla="*/ 206597 h 231933"/>
                <a:gd name="connsiteX108" fmla="*/ 4160711 w 4380547"/>
                <a:gd name="connsiteY108" fmla="*/ 209740 h 231933"/>
                <a:gd name="connsiteX109" fmla="*/ 220409 w 4380547"/>
                <a:gd name="connsiteY109" fmla="*/ 209740 h 231933"/>
                <a:gd name="connsiteX110" fmla="*/ 207359 w 4380547"/>
                <a:gd name="connsiteY110" fmla="*/ 209264 h 231933"/>
                <a:gd name="connsiteX111" fmla="*/ 200406 w 4380547"/>
                <a:gd name="connsiteY111" fmla="*/ 208788 h 231933"/>
                <a:gd name="connsiteX112" fmla="*/ 194596 w 4380547"/>
                <a:gd name="connsiteY112" fmla="*/ 208121 h 231933"/>
                <a:gd name="connsiteX113" fmla="*/ 191834 w 4380547"/>
                <a:gd name="connsiteY113" fmla="*/ 207836 h 231933"/>
                <a:gd name="connsiteX114" fmla="*/ 184118 w 4380547"/>
                <a:gd name="connsiteY114" fmla="*/ 206597 h 231933"/>
                <a:gd name="connsiteX115" fmla="*/ 183071 w 4380547"/>
                <a:gd name="connsiteY115" fmla="*/ 206407 h 231933"/>
                <a:gd name="connsiteX116" fmla="*/ 178308 w 4380547"/>
                <a:gd name="connsiteY116" fmla="*/ 205549 h 231933"/>
                <a:gd name="connsiteX117" fmla="*/ 176022 w 4380547"/>
                <a:gd name="connsiteY117" fmla="*/ 205073 h 231933"/>
                <a:gd name="connsiteX118" fmla="*/ 175165 w 4380547"/>
                <a:gd name="connsiteY118" fmla="*/ 204882 h 231933"/>
                <a:gd name="connsiteX119" fmla="*/ 168212 w 4380547"/>
                <a:gd name="connsiteY119" fmla="*/ 203263 h 231933"/>
                <a:gd name="connsiteX120" fmla="*/ 165259 w 4380547"/>
                <a:gd name="connsiteY120" fmla="*/ 202501 h 231933"/>
                <a:gd name="connsiteX121" fmla="*/ 155639 w 4380547"/>
                <a:gd name="connsiteY121" fmla="*/ 199834 h 231933"/>
                <a:gd name="connsiteX122" fmla="*/ 146304 w 4380547"/>
                <a:gd name="connsiteY122" fmla="*/ 196786 h 231933"/>
                <a:gd name="connsiteX123" fmla="*/ 145923 w 4380547"/>
                <a:gd name="connsiteY123" fmla="*/ 196596 h 231933"/>
                <a:gd name="connsiteX124" fmla="*/ 141351 w 4380547"/>
                <a:gd name="connsiteY124" fmla="*/ 194881 h 231933"/>
                <a:gd name="connsiteX125" fmla="*/ 140780 w 4380547"/>
                <a:gd name="connsiteY125" fmla="*/ 194691 h 231933"/>
                <a:gd name="connsiteX126" fmla="*/ 135731 w 4380547"/>
                <a:gd name="connsiteY126" fmla="*/ 192786 h 231933"/>
                <a:gd name="connsiteX127" fmla="*/ 135350 w 4380547"/>
                <a:gd name="connsiteY127" fmla="*/ 192595 h 231933"/>
                <a:gd name="connsiteX128" fmla="*/ 122015 w 4380547"/>
                <a:gd name="connsiteY128" fmla="*/ 186404 h 231933"/>
                <a:gd name="connsiteX129" fmla="*/ 116491 w 4380547"/>
                <a:gd name="connsiteY129" fmla="*/ 183546 h 231933"/>
                <a:gd name="connsiteX130" fmla="*/ 107633 w 4380547"/>
                <a:gd name="connsiteY130" fmla="*/ 178498 h 231933"/>
                <a:gd name="connsiteX131" fmla="*/ 103251 w 4380547"/>
                <a:gd name="connsiteY131" fmla="*/ 175831 h 231933"/>
                <a:gd name="connsiteX132" fmla="*/ 98774 w 4380547"/>
                <a:gd name="connsiteY132" fmla="*/ 172974 h 231933"/>
                <a:gd name="connsiteX133" fmla="*/ 95250 w 4380547"/>
                <a:gd name="connsiteY133" fmla="*/ 170497 h 231933"/>
                <a:gd name="connsiteX134" fmla="*/ 88392 w 4380547"/>
                <a:gd name="connsiteY134" fmla="*/ 165639 h 231933"/>
                <a:gd name="connsiteX135" fmla="*/ 80010 w 4380547"/>
                <a:gd name="connsiteY135" fmla="*/ 159067 h 231933"/>
                <a:gd name="connsiteX136" fmla="*/ 73819 w 4380547"/>
                <a:gd name="connsiteY136" fmla="*/ 153733 h 231933"/>
                <a:gd name="connsiteX137" fmla="*/ 72962 w 4380547"/>
                <a:gd name="connsiteY137" fmla="*/ 152971 h 231933"/>
                <a:gd name="connsiteX138" fmla="*/ 71057 w 4380547"/>
                <a:gd name="connsiteY138" fmla="*/ 151257 h 231933"/>
                <a:gd name="connsiteX139" fmla="*/ 70390 w 4380547"/>
                <a:gd name="connsiteY139" fmla="*/ 150686 h 231933"/>
                <a:gd name="connsiteX140" fmla="*/ 64389 w 4380547"/>
                <a:gd name="connsiteY140" fmla="*/ 144875 h 231933"/>
                <a:gd name="connsiteX141" fmla="*/ 58674 w 4380547"/>
                <a:gd name="connsiteY141" fmla="*/ 139065 h 231933"/>
                <a:gd name="connsiteX142" fmla="*/ 58293 w 4380547"/>
                <a:gd name="connsiteY142" fmla="*/ 138589 h 231933"/>
                <a:gd name="connsiteX143" fmla="*/ 55912 w 4380547"/>
                <a:gd name="connsiteY143" fmla="*/ 135921 h 231933"/>
                <a:gd name="connsiteX144" fmla="*/ 51149 w 4380547"/>
                <a:gd name="connsiteY144" fmla="*/ 130397 h 231933"/>
                <a:gd name="connsiteX145" fmla="*/ 49530 w 4380547"/>
                <a:gd name="connsiteY145" fmla="*/ 128492 h 231933"/>
                <a:gd name="connsiteX146" fmla="*/ 43625 w 4380547"/>
                <a:gd name="connsiteY146" fmla="*/ 120872 h 231933"/>
                <a:gd name="connsiteX147" fmla="*/ 39529 w 4380547"/>
                <a:gd name="connsiteY147" fmla="*/ 115157 h 231933"/>
                <a:gd name="connsiteX148" fmla="*/ 39053 w 4380547"/>
                <a:gd name="connsiteY148" fmla="*/ 114585 h 231933"/>
                <a:gd name="connsiteX149" fmla="*/ 36005 w 4380547"/>
                <a:gd name="connsiteY149" fmla="*/ 110109 h 231933"/>
                <a:gd name="connsiteX150" fmla="*/ 31052 w 4380547"/>
                <a:gd name="connsiteY150" fmla="*/ 102203 h 231933"/>
                <a:gd name="connsiteX151" fmla="*/ 30766 w 4380547"/>
                <a:gd name="connsiteY151" fmla="*/ 101727 h 231933"/>
                <a:gd name="connsiteX152" fmla="*/ 27718 w 4380547"/>
                <a:gd name="connsiteY152" fmla="*/ 96202 h 231933"/>
                <a:gd name="connsiteX153" fmla="*/ 26003 w 4380547"/>
                <a:gd name="connsiteY153" fmla="*/ 93154 h 231933"/>
                <a:gd name="connsiteX154" fmla="*/ 22955 w 4380547"/>
                <a:gd name="connsiteY154" fmla="*/ 87344 h 231933"/>
                <a:gd name="connsiteX155" fmla="*/ 19241 w 4380547"/>
                <a:gd name="connsiteY155" fmla="*/ 79343 h 231933"/>
                <a:gd name="connsiteX156" fmla="*/ 16574 w 4380547"/>
                <a:gd name="connsiteY156" fmla="*/ 73437 h 231933"/>
                <a:gd name="connsiteX157" fmla="*/ 15716 w 4380547"/>
                <a:gd name="connsiteY157" fmla="*/ 71247 h 231933"/>
                <a:gd name="connsiteX158" fmla="*/ 13335 w 4380547"/>
                <a:gd name="connsiteY158" fmla="*/ 64865 h 231933"/>
                <a:gd name="connsiteX159" fmla="*/ 11906 w 4380547"/>
                <a:gd name="connsiteY159" fmla="*/ 60864 h 231933"/>
                <a:gd name="connsiteX160" fmla="*/ 11621 w 4380547"/>
                <a:gd name="connsiteY160" fmla="*/ 60007 h 231933"/>
                <a:gd name="connsiteX161" fmla="*/ 9335 w 4380547"/>
                <a:gd name="connsiteY161" fmla="*/ 52768 h 231933"/>
                <a:gd name="connsiteX162" fmla="*/ 7144 w 4380547"/>
                <a:gd name="connsiteY162" fmla="*/ 44958 h 231933"/>
                <a:gd name="connsiteX163" fmla="*/ 6858 w 4380547"/>
                <a:gd name="connsiteY163" fmla="*/ 43910 h 231933"/>
                <a:gd name="connsiteX164" fmla="*/ 6191 w 4380547"/>
                <a:gd name="connsiteY164" fmla="*/ 41243 h 231933"/>
                <a:gd name="connsiteX165" fmla="*/ 4477 w 4380547"/>
                <a:gd name="connsiteY165" fmla="*/ 33623 h 231933"/>
                <a:gd name="connsiteX166" fmla="*/ 4477 w 4380547"/>
                <a:gd name="connsiteY166" fmla="*/ 33242 h 231933"/>
                <a:gd name="connsiteX167" fmla="*/ 3334 w 4380547"/>
                <a:gd name="connsiteY167" fmla="*/ 26861 h 231933"/>
                <a:gd name="connsiteX168" fmla="*/ 2476 w 4380547"/>
                <a:gd name="connsiteY168" fmla="*/ 21717 h 231933"/>
                <a:gd name="connsiteX169" fmla="*/ 1143 w 4380547"/>
                <a:gd name="connsiteY169" fmla="*/ 10953 h 231933"/>
                <a:gd name="connsiteX170" fmla="*/ 286 w 4380547"/>
                <a:gd name="connsiteY170" fmla="*/ 95 h 23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4380547" h="231933">
                  <a:moveTo>
                    <a:pt x="0" y="0"/>
                  </a:moveTo>
                  <a:cubicBezTo>
                    <a:pt x="190" y="2667"/>
                    <a:pt x="286" y="5239"/>
                    <a:pt x="572" y="7905"/>
                  </a:cubicBezTo>
                  <a:cubicBezTo>
                    <a:pt x="572" y="9239"/>
                    <a:pt x="762" y="10573"/>
                    <a:pt x="857" y="11906"/>
                  </a:cubicBezTo>
                  <a:cubicBezTo>
                    <a:pt x="857" y="12478"/>
                    <a:pt x="1048" y="13049"/>
                    <a:pt x="1048" y="13525"/>
                  </a:cubicBezTo>
                  <a:cubicBezTo>
                    <a:pt x="1429" y="16954"/>
                    <a:pt x="1905" y="20478"/>
                    <a:pt x="2286" y="23813"/>
                  </a:cubicBezTo>
                  <a:cubicBezTo>
                    <a:pt x="2857" y="27813"/>
                    <a:pt x="3524" y="31623"/>
                    <a:pt x="4286" y="35528"/>
                  </a:cubicBezTo>
                  <a:cubicBezTo>
                    <a:pt x="5048" y="39338"/>
                    <a:pt x="5906" y="43148"/>
                    <a:pt x="6763" y="46958"/>
                  </a:cubicBezTo>
                  <a:cubicBezTo>
                    <a:pt x="7715" y="50673"/>
                    <a:pt x="8668" y="54292"/>
                    <a:pt x="9811" y="57912"/>
                  </a:cubicBezTo>
                  <a:cubicBezTo>
                    <a:pt x="9811" y="58102"/>
                    <a:pt x="10001" y="58388"/>
                    <a:pt x="10001" y="58483"/>
                  </a:cubicBezTo>
                  <a:cubicBezTo>
                    <a:pt x="11144" y="62103"/>
                    <a:pt x="12287" y="65722"/>
                    <a:pt x="13526" y="69246"/>
                  </a:cubicBezTo>
                  <a:cubicBezTo>
                    <a:pt x="14764" y="72961"/>
                    <a:pt x="16193" y="76485"/>
                    <a:pt x="17621" y="80105"/>
                  </a:cubicBezTo>
                  <a:cubicBezTo>
                    <a:pt x="19050" y="83629"/>
                    <a:pt x="20574" y="87153"/>
                    <a:pt x="22193" y="90582"/>
                  </a:cubicBezTo>
                  <a:cubicBezTo>
                    <a:pt x="23527" y="93536"/>
                    <a:pt x="24956" y="96488"/>
                    <a:pt x="26384" y="99250"/>
                  </a:cubicBezTo>
                  <a:cubicBezTo>
                    <a:pt x="26670" y="99822"/>
                    <a:pt x="26956" y="100298"/>
                    <a:pt x="27242" y="100869"/>
                  </a:cubicBezTo>
                  <a:cubicBezTo>
                    <a:pt x="29051" y="104204"/>
                    <a:pt x="30861" y="107632"/>
                    <a:pt x="32766" y="110871"/>
                  </a:cubicBezTo>
                  <a:cubicBezTo>
                    <a:pt x="38481" y="120586"/>
                    <a:pt x="44767" y="129921"/>
                    <a:pt x="51721" y="138779"/>
                  </a:cubicBezTo>
                  <a:cubicBezTo>
                    <a:pt x="51911" y="138969"/>
                    <a:pt x="51911" y="138969"/>
                    <a:pt x="52007" y="139160"/>
                  </a:cubicBezTo>
                  <a:cubicBezTo>
                    <a:pt x="56674" y="144970"/>
                    <a:pt x="61627" y="150686"/>
                    <a:pt x="66770" y="156114"/>
                  </a:cubicBezTo>
                  <a:cubicBezTo>
                    <a:pt x="66770" y="156305"/>
                    <a:pt x="66961" y="156305"/>
                    <a:pt x="67056" y="156400"/>
                  </a:cubicBezTo>
                  <a:cubicBezTo>
                    <a:pt x="69628" y="159067"/>
                    <a:pt x="72200" y="161734"/>
                    <a:pt x="74962" y="164306"/>
                  </a:cubicBezTo>
                  <a:cubicBezTo>
                    <a:pt x="76486" y="165830"/>
                    <a:pt x="78010" y="167259"/>
                    <a:pt x="79534" y="168687"/>
                  </a:cubicBezTo>
                  <a:cubicBezTo>
                    <a:pt x="82201" y="170973"/>
                    <a:pt x="84868" y="173450"/>
                    <a:pt x="87630" y="175641"/>
                  </a:cubicBezTo>
                  <a:cubicBezTo>
                    <a:pt x="89345" y="177165"/>
                    <a:pt x="91059" y="178594"/>
                    <a:pt x="92964" y="180022"/>
                  </a:cubicBezTo>
                  <a:cubicBezTo>
                    <a:pt x="97060" y="183261"/>
                    <a:pt x="101346" y="186404"/>
                    <a:pt x="105728" y="189452"/>
                  </a:cubicBezTo>
                  <a:cubicBezTo>
                    <a:pt x="107347" y="190500"/>
                    <a:pt x="108871" y="191548"/>
                    <a:pt x="110490" y="192595"/>
                  </a:cubicBezTo>
                  <a:cubicBezTo>
                    <a:pt x="112014" y="193548"/>
                    <a:pt x="113538" y="194596"/>
                    <a:pt x="115062" y="195548"/>
                  </a:cubicBezTo>
                  <a:cubicBezTo>
                    <a:pt x="118396" y="197644"/>
                    <a:pt x="121634" y="199644"/>
                    <a:pt x="125159" y="201453"/>
                  </a:cubicBezTo>
                  <a:cubicBezTo>
                    <a:pt x="126778" y="202311"/>
                    <a:pt x="128492" y="203263"/>
                    <a:pt x="130207" y="204121"/>
                  </a:cubicBezTo>
                  <a:cubicBezTo>
                    <a:pt x="145828" y="212407"/>
                    <a:pt x="162401" y="218980"/>
                    <a:pt x="179832" y="223647"/>
                  </a:cubicBezTo>
                  <a:cubicBezTo>
                    <a:pt x="181166" y="224028"/>
                    <a:pt x="182594" y="224409"/>
                    <a:pt x="184023" y="224694"/>
                  </a:cubicBezTo>
                  <a:cubicBezTo>
                    <a:pt x="185928" y="225266"/>
                    <a:pt x="187738" y="225647"/>
                    <a:pt x="189643" y="226028"/>
                  </a:cubicBezTo>
                  <a:cubicBezTo>
                    <a:pt x="199453" y="228314"/>
                    <a:pt x="209550" y="229838"/>
                    <a:pt x="219742" y="230791"/>
                  </a:cubicBezTo>
                  <a:cubicBezTo>
                    <a:pt x="221456" y="230981"/>
                    <a:pt x="223076" y="231076"/>
                    <a:pt x="224885" y="231267"/>
                  </a:cubicBezTo>
                  <a:cubicBezTo>
                    <a:pt x="230886" y="231743"/>
                    <a:pt x="236982" y="231934"/>
                    <a:pt x="243078" y="231934"/>
                  </a:cubicBezTo>
                  <a:lnTo>
                    <a:pt x="4138232" y="231934"/>
                  </a:lnTo>
                  <a:cubicBezTo>
                    <a:pt x="4144328" y="231934"/>
                    <a:pt x="4150424" y="231743"/>
                    <a:pt x="4156425" y="231267"/>
                  </a:cubicBezTo>
                  <a:cubicBezTo>
                    <a:pt x="4158329" y="231076"/>
                    <a:pt x="4160234" y="230981"/>
                    <a:pt x="4162139" y="230695"/>
                  </a:cubicBezTo>
                  <a:cubicBezTo>
                    <a:pt x="4172236" y="229743"/>
                    <a:pt x="4181951" y="228123"/>
                    <a:pt x="4191571" y="225933"/>
                  </a:cubicBezTo>
                  <a:cubicBezTo>
                    <a:pt x="4193477" y="225552"/>
                    <a:pt x="4195382" y="225076"/>
                    <a:pt x="4197287" y="224599"/>
                  </a:cubicBezTo>
                  <a:cubicBezTo>
                    <a:pt x="4198906" y="224218"/>
                    <a:pt x="4200620" y="223742"/>
                    <a:pt x="4202240" y="223361"/>
                  </a:cubicBezTo>
                  <a:cubicBezTo>
                    <a:pt x="4219385" y="218694"/>
                    <a:pt x="4235768" y="212217"/>
                    <a:pt x="4251103" y="204025"/>
                  </a:cubicBezTo>
                  <a:cubicBezTo>
                    <a:pt x="4252818" y="203168"/>
                    <a:pt x="4254437" y="202216"/>
                    <a:pt x="4256151" y="201358"/>
                  </a:cubicBezTo>
                  <a:cubicBezTo>
                    <a:pt x="4262914" y="197644"/>
                    <a:pt x="4269486" y="193548"/>
                    <a:pt x="4275868" y="189166"/>
                  </a:cubicBezTo>
                  <a:cubicBezTo>
                    <a:pt x="4277297" y="188119"/>
                    <a:pt x="4278821" y="187071"/>
                    <a:pt x="4280345" y="186023"/>
                  </a:cubicBezTo>
                  <a:cubicBezTo>
                    <a:pt x="4283012" y="184023"/>
                    <a:pt x="4285774" y="182023"/>
                    <a:pt x="4288346" y="179927"/>
                  </a:cubicBezTo>
                  <a:cubicBezTo>
                    <a:pt x="4295299" y="174498"/>
                    <a:pt x="4301776" y="168783"/>
                    <a:pt x="4308062" y="162592"/>
                  </a:cubicBezTo>
                  <a:cubicBezTo>
                    <a:pt x="4309491" y="161258"/>
                    <a:pt x="4310825" y="159925"/>
                    <a:pt x="4312158" y="158496"/>
                  </a:cubicBezTo>
                  <a:cubicBezTo>
                    <a:pt x="4312920" y="157829"/>
                    <a:pt x="4313587" y="157067"/>
                    <a:pt x="4314159" y="156400"/>
                  </a:cubicBezTo>
                  <a:cubicBezTo>
                    <a:pt x="4314825" y="155734"/>
                    <a:pt x="4315492" y="155067"/>
                    <a:pt x="4316063" y="154400"/>
                  </a:cubicBezTo>
                  <a:cubicBezTo>
                    <a:pt x="4318159" y="152305"/>
                    <a:pt x="4320159" y="150114"/>
                    <a:pt x="4321969" y="147828"/>
                  </a:cubicBezTo>
                  <a:cubicBezTo>
                    <a:pt x="4323779" y="145828"/>
                    <a:pt x="4325588" y="143637"/>
                    <a:pt x="4327303" y="141446"/>
                  </a:cubicBezTo>
                  <a:cubicBezTo>
                    <a:pt x="4328065" y="140589"/>
                    <a:pt x="4328827" y="139636"/>
                    <a:pt x="4329494" y="138779"/>
                  </a:cubicBezTo>
                  <a:cubicBezTo>
                    <a:pt x="4329970" y="138207"/>
                    <a:pt x="4330351" y="137731"/>
                    <a:pt x="4330732" y="137160"/>
                  </a:cubicBezTo>
                  <a:cubicBezTo>
                    <a:pt x="4332542" y="134874"/>
                    <a:pt x="4334352" y="132493"/>
                    <a:pt x="4336066" y="130111"/>
                  </a:cubicBezTo>
                  <a:cubicBezTo>
                    <a:pt x="4336066" y="129921"/>
                    <a:pt x="4336256" y="129730"/>
                    <a:pt x="4336542" y="129540"/>
                  </a:cubicBezTo>
                  <a:cubicBezTo>
                    <a:pt x="4338543" y="126682"/>
                    <a:pt x="4340543" y="123730"/>
                    <a:pt x="4342448" y="120777"/>
                  </a:cubicBezTo>
                  <a:cubicBezTo>
                    <a:pt x="4342638" y="120491"/>
                    <a:pt x="4342829" y="120205"/>
                    <a:pt x="4343019" y="119919"/>
                  </a:cubicBezTo>
                  <a:cubicBezTo>
                    <a:pt x="4344829" y="116967"/>
                    <a:pt x="4346639" y="114109"/>
                    <a:pt x="4348353" y="111061"/>
                  </a:cubicBezTo>
                  <a:cubicBezTo>
                    <a:pt x="4350258" y="107823"/>
                    <a:pt x="4352068" y="104489"/>
                    <a:pt x="4353878" y="101060"/>
                  </a:cubicBezTo>
                  <a:cubicBezTo>
                    <a:pt x="4354163" y="100489"/>
                    <a:pt x="4354449" y="100013"/>
                    <a:pt x="4354735" y="99441"/>
                  </a:cubicBezTo>
                  <a:cubicBezTo>
                    <a:pt x="4356164" y="96583"/>
                    <a:pt x="4357593" y="93630"/>
                    <a:pt x="4358926" y="90773"/>
                  </a:cubicBezTo>
                  <a:cubicBezTo>
                    <a:pt x="4360545" y="87344"/>
                    <a:pt x="4362069" y="83820"/>
                    <a:pt x="4363498" y="80296"/>
                  </a:cubicBezTo>
                  <a:cubicBezTo>
                    <a:pt x="4365022" y="76771"/>
                    <a:pt x="4366355" y="73152"/>
                    <a:pt x="4367594" y="69437"/>
                  </a:cubicBezTo>
                  <a:cubicBezTo>
                    <a:pt x="4371404" y="58578"/>
                    <a:pt x="4374547" y="47244"/>
                    <a:pt x="4376738" y="35719"/>
                  </a:cubicBezTo>
                  <a:cubicBezTo>
                    <a:pt x="4377500" y="31813"/>
                    <a:pt x="4378167" y="28004"/>
                    <a:pt x="4378738" y="24003"/>
                  </a:cubicBezTo>
                  <a:cubicBezTo>
                    <a:pt x="4379214" y="20669"/>
                    <a:pt x="4379595" y="17145"/>
                    <a:pt x="4379976" y="13716"/>
                  </a:cubicBezTo>
                  <a:cubicBezTo>
                    <a:pt x="4379976" y="13145"/>
                    <a:pt x="4379976" y="12573"/>
                    <a:pt x="4380167" y="12096"/>
                  </a:cubicBezTo>
                  <a:cubicBezTo>
                    <a:pt x="4380357" y="10382"/>
                    <a:pt x="4380548" y="8572"/>
                    <a:pt x="4380548" y="6762"/>
                  </a:cubicBezTo>
                  <a:cubicBezTo>
                    <a:pt x="4380548" y="8191"/>
                    <a:pt x="4380357" y="9620"/>
                    <a:pt x="4380167" y="11049"/>
                  </a:cubicBezTo>
                  <a:cubicBezTo>
                    <a:pt x="4379786" y="14668"/>
                    <a:pt x="4379310" y="18288"/>
                    <a:pt x="4378833" y="21812"/>
                  </a:cubicBezTo>
                  <a:cubicBezTo>
                    <a:pt x="4378643" y="23526"/>
                    <a:pt x="4378262" y="25241"/>
                    <a:pt x="4377976" y="26955"/>
                  </a:cubicBezTo>
                  <a:cubicBezTo>
                    <a:pt x="4377690" y="29146"/>
                    <a:pt x="4377309" y="31242"/>
                    <a:pt x="4376833" y="33338"/>
                  </a:cubicBezTo>
                  <a:cubicBezTo>
                    <a:pt x="4376262" y="36576"/>
                    <a:pt x="4375500" y="39719"/>
                    <a:pt x="4374642" y="42767"/>
                  </a:cubicBezTo>
                  <a:cubicBezTo>
                    <a:pt x="4373785" y="46101"/>
                    <a:pt x="4372928" y="49530"/>
                    <a:pt x="4371880" y="52864"/>
                  </a:cubicBezTo>
                  <a:cubicBezTo>
                    <a:pt x="4371023" y="55626"/>
                    <a:pt x="4370165" y="58388"/>
                    <a:pt x="4369213" y="61055"/>
                  </a:cubicBezTo>
                  <a:cubicBezTo>
                    <a:pt x="4367308" y="66865"/>
                    <a:pt x="4365117" y="72580"/>
                    <a:pt x="4362545" y="78010"/>
                  </a:cubicBezTo>
                  <a:cubicBezTo>
                    <a:pt x="4361879" y="79724"/>
                    <a:pt x="4361021" y="81439"/>
                    <a:pt x="4360260" y="83153"/>
                  </a:cubicBezTo>
                  <a:cubicBezTo>
                    <a:pt x="4359021" y="85820"/>
                    <a:pt x="4357783" y="88392"/>
                    <a:pt x="4356450" y="90964"/>
                  </a:cubicBezTo>
                  <a:cubicBezTo>
                    <a:pt x="4356259" y="91154"/>
                    <a:pt x="4356259" y="91440"/>
                    <a:pt x="4356069" y="91630"/>
                  </a:cubicBezTo>
                  <a:cubicBezTo>
                    <a:pt x="4354449" y="94583"/>
                    <a:pt x="4352925" y="97441"/>
                    <a:pt x="4351306" y="100298"/>
                  </a:cubicBezTo>
                  <a:cubicBezTo>
                    <a:pt x="4351306" y="100489"/>
                    <a:pt x="4351115" y="100584"/>
                    <a:pt x="4351115" y="100679"/>
                  </a:cubicBezTo>
                  <a:cubicBezTo>
                    <a:pt x="4349877" y="102679"/>
                    <a:pt x="4348734" y="104775"/>
                    <a:pt x="4347401" y="106680"/>
                  </a:cubicBezTo>
                  <a:cubicBezTo>
                    <a:pt x="4346353" y="108395"/>
                    <a:pt x="4345210" y="110109"/>
                    <a:pt x="4344067" y="111823"/>
                  </a:cubicBezTo>
                  <a:cubicBezTo>
                    <a:pt x="4343877" y="112204"/>
                    <a:pt x="4343495" y="112586"/>
                    <a:pt x="4343210" y="112966"/>
                  </a:cubicBezTo>
                  <a:cubicBezTo>
                    <a:pt x="4341400" y="115633"/>
                    <a:pt x="4339495" y="118396"/>
                    <a:pt x="4337495" y="120967"/>
                  </a:cubicBezTo>
                  <a:cubicBezTo>
                    <a:pt x="4335590" y="123539"/>
                    <a:pt x="4333685" y="126111"/>
                    <a:pt x="4331589" y="128588"/>
                  </a:cubicBezTo>
                  <a:cubicBezTo>
                    <a:pt x="4331208" y="129159"/>
                    <a:pt x="4330732" y="129730"/>
                    <a:pt x="4330256" y="130207"/>
                  </a:cubicBezTo>
                  <a:cubicBezTo>
                    <a:pt x="4328351" y="132683"/>
                    <a:pt x="4326255" y="135064"/>
                    <a:pt x="4324064" y="137446"/>
                  </a:cubicBezTo>
                  <a:cubicBezTo>
                    <a:pt x="4321778" y="140112"/>
                    <a:pt x="4319302" y="142589"/>
                    <a:pt x="4316826" y="145066"/>
                  </a:cubicBezTo>
                  <a:cubicBezTo>
                    <a:pt x="4314730" y="147256"/>
                    <a:pt x="4312444" y="149447"/>
                    <a:pt x="4310158" y="151543"/>
                  </a:cubicBezTo>
                  <a:cubicBezTo>
                    <a:pt x="4309587" y="152114"/>
                    <a:pt x="4308920" y="152685"/>
                    <a:pt x="4308253" y="153257"/>
                  </a:cubicBezTo>
                  <a:cubicBezTo>
                    <a:pt x="4305967" y="155257"/>
                    <a:pt x="4303490" y="157353"/>
                    <a:pt x="4301109" y="159353"/>
                  </a:cubicBezTo>
                  <a:cubicBezTo>
                    <a:pt x="4298442" y="161639"/>
                    <a:pt x="4295585" y="163830"/>
                    <a:pt x="4292727" y="165925"/>
                  </a:cubicBezTo>
                  <a:cubicBezTo>
                    <a:pt x="4290441" y="167640"/>
                    <a:pt x="4288251" y="169259"/>
                    <a:pt x="4285869" y="170783"/>
                  </a:cubicBezTo>
                  <a:cubicBezTo>
                    <a:pt x="4284726" y="171640"/>
                    <a:pt x="4283583" y="172402"/>
                    <a:pt x="4282345" y="173260"/>
                  </a:cubicBezTo>
                  <a:cubicBezTo>
                    <a:pt x="4280916" y="174212"/>
                    <a:pt x="4279392" y="175164"/>
                    <a:pt x="4277868" y="176117"/>
                  </a:cubicBezTo>
                  <a:cubicBezTo>
                    <a:pt x="4276439" y="177069"/>
                    <a:pt x="4275011" y="178022"/>
                    <a:pt x="4273487" y="178784"/>
                  </a:cubicBezTo>
                  <a:cubicBezTo>
                    <a:pt x="4270534" y="180498"/>
                    <a:pt x="4267677" y="182213"/>
                    <a:pt x="4264628" y="183832"/>
                  </a:cubicBezTo>
                  <a:cubicBezTo>
                    <a:pt x="4262819" y="184785"/>
                    <a:pt x="4260914" y="185832"/>
                    <a:pt x="4259104" y="186690"/>
                  </a:cubicBezTo>
                  <a:cubicBezTo>
                    <a:pt x="4254722" y="188880"/>
                    <a:pt x="4250246" y="190976"/>
                    <a:pt x="4245674" y="192881"/>
                  </a:cubicBezTo>
                  <a:cubicBezTo>
                    <a:pt x="4244245" y="193453"/>
                    <a:pt x="4242721" y="194120"/>
                    <a:pt x="4241197" y="194691"/>
                  </a:cubicBezTo>
                  <a:cubicBezTo>
                    <a:pt x="4238911" y="195548"/>
                    <a:pt x="4236720" y="196405"/>
                    <a:pt x="4234339" y="197262"/>
                  </a:cubicBezTo>
                  <a:cubicBezTo>
                    <a:pt x="4231386" y="198311"/>
                    <a:pt x="4228434" y="199263"/>
                    <a:pt x="4225386" y="200215"/>
                  </a:cubicBezTo>
                  <a:cubicBezTo>
                    <a:pt x="4222337" y="201168"/>
                    <a:pt x="4219289" y="202025"/>
                    <a:pt x="4216242" y="202882"/>
                  </a:cubicBezTo>
                  <a:cubicBezTo>
                    <a:pt x="4216051" y="202882"/>
                    <a:pt x="4215956" y="202882"/>
                    <a:pt x="4215765" y="202882"/>
                  </a:cubicBezTo>
                  <a:cubicBezTo>
                    <a:pt x="4212431" y="203739"/>
                    <a:pt x="4209003" y="204597"/>
                    <a:pt x="4205669" y="205264"/>
                  </a:cubicBezTo>
                  <a:cubicBezTo>
                    <a:pt x="4205478" y="205264"/>
                    <a:pt x="4205288" y="205264"/>
                    <a:pt x="4205097" y="205264"/>
                  </a:cubicBezTo>
                  <a:cubicBezTo>
                    <a:pt x="4202526" y="205835"/>
                    <a:pt x="4199954" y="206311"/>
                    <a:pt x="4197477" y="206597"/>
                  </a:cubicBezTo>
                  <a:cubicBezTo>
                    <a:pt x="4185571" y="208693"/>
                    <a:pt x="4173284" y="209740"/>
                    <a:pt x="4160711" y="209740"/>
                  </a:cubicBezTo>
                  <a:lnTo>
                    <a:pt x="220409" y="209740"/>
                  </a:lnTo>
                  <a:cubicBezTo>
                    <a:pt x="216027" y="209740"/>
                    <a:pt x="211646" y="209550"/>
                    <a:pt x="207359" y="209264"/>
                  </a:cubicBezTo>
                  <a:cubicBezTo>
                    <a:pt x="205073" y="209264"/>
                    <a:pt x="202692" y="209073"/>
                    <a:pt x="200406" y="208788"/>
                  </a:cubicBezTo>
                  <a:cubicBezTo>
                    <a:pt x="198501" y="208597"/>
                    <a:pt x="196501" y="208407"/>
                    <a:pt x="194596" y="208121"/>
                  </a:cubicBezTo>
                  <a:cubicBezTo>
                    <a:pt x="193643" y="208121"/>
                    <a:pt x="192691" y="207930"/>
                    <a:pt x="191834" y="207836"/>
                  </a:cubicBezTo>
                  <a:cubicBezTo>
                    <a:pt x="189166" y="207550"/>
                    <a:pt x="186690" y="207169"/>
                    <a:pt x="184118" y="206597"/>
                  </a:cubicBezTo>
                  <a:cubicBezTo>
                    <a:pt x="183737" y="206597"/>
                    <a:pt x="183452" y="206597"/>
                    <a:pt x="183071" y="206407"/>
                  </a:cubicBezTo>
                  <a:cubicBezTo>
                    <a:pt x="181451" y="206216"/>
                    <a:pt x="179927" y="205835"/>
                    <a:pt x="178308" y="205549"/>
                  </a:cubicBezTo>
                  <a:cubicBezTo>
                    <a:pt x="177546" y="205359"/>
                    <a:pt x="176784" y="205264"/>
                    <a:pt x="176022" y="205073"/>
                  </a:cubicBezTo>
                  <a:cubicBezTo>
                    <a:pt x="175736" y="205073"/>
                    <a:pt x="175451" y="204882"/>
                    <a:pt x="175165" y="204882"/>
                  </a:cubicBezTo>
                  <a:cubicBezTo>
                    <a:pt x="172879" y="204406"/>
                    <a:pt x="170593" y="203930"/>
                    <a:pt x="168212" y="203263"/>
                  </a:cubicBezTo>
                  <a:cubicBezTo>
                    <a:pt x="167259" y="203073"/>
                    <a:pt x="166307" y="202787"/>
                    <a:pt x="165259" y="202501"/>
                  </a:cubicBezTo>
                  <a:cubicBezTo>
                    <a:pt x="162020" y="201644"/>
                    <a:pt x="158782" y="200787"/>
                    <a:pt x="155639" y="199834"/>
                  </a:cubicBezTo>
                  <a:cubicBezTo>
                    <a:pt x="152495" y="198882"/>
                    <a:pt x="149352" y="197834"/>
                    <a:pt x="146304" y="196786"/>
                  </a:cubicBezTo>
                  <a:cubicBezTo>
                    <a:pt x="146114" y="196786"/>
                    <a:pt x="146114" y="196786"/>
                    <a:pt x="145923" y="196596"/>
                  </a:cubicBezTo>
                  <a:cubicBezTo>
                    <a:pt x="144304" y="196024"/>
                    <a:pt x="142875" y="195548"/>
                    <a:pt x="141351" y="194881"/>
                  </a:cubicBezTo>
                  <a:cubicBezTo>
                    <a:pt x="141161" y="194881"/>
                    <a:pt x="140970" y="194691"/>
                    <a:pt x="140780" y="194691"/>
                  </a:cubicBezTo>
                  <a:cubicBezTo>
                    <a:pt x="139065" y="194120"/>
                    <a:pt x="137446" y="193453"/>
                    <a:pt x="135731" y="192786"/>
                  </a:cubicBezTo>
                  <a:cubicBezTo>
                    <a:pt x="135541" y="192786"/>
                    <a:pt x="135541" y="192786"/>
                    <a:pt x="135350" y="192595"/>
                  </a:cubicBezTo>
                  <a:cubicBezTo>
                    <a:pt x="130778" y="190690"/>
                    <a:pt x="126302" y="188595"/>
                    <a:pt x="122015" y="186404"/>
                  </a:cubicBezTo>
                  <a:cubicBezTo>
                    <a:pt x="120110" y="185547"/>
                    <a:pt x="118300" y="184499"/>
                    <a:pt x="116491" y="183546"/>
                  </a:cubicBezTo>
                  <a:cubicBezTo>
                    <a:pt x="113443" y="181927"/>
                    <a:pt x="110585" y="180213"/>
                    <a:pt x="107633" y="178498"/>
                  </a:cubicBezTo>
                  <a:cubicBezTo>
                    <a:pt x="106109" y="177641"/>
                    <a:pt x="104680" y="176784"/>
                    <a:pt x="103251" y="175831"/>
                  </a:cubicBezTo>
                  <a:cubicBezTo>
                    <a:pt x="101727" y="174974"/>
                    <a:pt x="100203" y="173926"/>
                    <a:pt x="98774" y="172974"/>
                  </a:cubicBezTo>
                  <a:cubicBezTo>
                    <a:pt x="97536" y="172212"/>
                    <a:pt x="96393" y="171355"/>
                    <a:pt x="95250" y="170497"/>
                  </a:cubicBezTo>
                  <a:cubicBezTo>
                    <a:pt x="92964" y="168973"/>
                    <a:pt x="90678" y="167354"/>
                    <a:pt x="88392" y="165639"/>
                  </a:cubicBezTo>
                  <a:cubicBezTo>
                    <a:pt x="85535" y="163639"/>
                    <a:pt x="82772" y="161448"/>
                    <a:pt x="80010" y="159067"/>
                  </a:cubicBezTo>
                  <a:cubicBezTo>
                    <a:pt x="77915" y="157448"/>
                    <a:pt x="75819" y="155638"/>
                    <a:pt x="73819" y="153733"/>
                  </a:cubicBezTo>
                  <a:cubicBezTo>
                    <a:pt x="73533" y="153543"/>
                    <a:pt x="73247" y="153162"/>
                    <a:pt x="72962" y="152971"/>
                  </a:cubicBezTo>
                  <a:cubicBezTo>
                    <a:pt x="72295" y="152400"/>
                    <a:pt x="71723" y="151733"/>
                    <a:pt x="71057" y="151257"/>
                  </a:cubicBezTo>
                  <a:cubicBezTo>
                    <a:pt x="70866" y="151066"/>
                    <a:pt x="70580" y="150780"/>
                    <a:pt x="70390" y="150686"/>
                  </a:cubicBezTo>
                  <a:cubicBezTo>
                    <a:pt x="68390" y="148780"/>
                    <a:pt x="66294" y="146780"/>
                    <a:pt x="64389" y="144875"/>
                  </a:cubicBezTo>
                  <a:cubicBezTo>
                    <a:pt x="62389" y="142970"/>
                    <a:pt x="60484" y="140970"/>
                    <a:pt x="58674" y="139065"/>
                  </a:cubicBezTo>
                  <a:cubicBezTo>
                    <a:pt x="58674" y="138874"/>
                    <a:pt x="58484" y="138779"/>
                    <a:pt x="58293" y="138589"/>
                  </a:cubicBezTo>
                  <a:cubicBezTo>
                    <a:pt x="57436" y="137731"/>
                    <a:pt x="56674" y="136874"/>
                    <a:pt x="55912" y="135921"/>
                  </a:cubicBezTo>
                  <a:cubicBezTo>
                    <a:pt x="54197" y="134112"/>
                    <a:pt x="52578" y="132207"/>
                    <a:pt x="51149" y="130397"/>
                  </a:cubicBezTo>
                  <a:cubicBezTo>
                    <a:pt x="50578" y="129826"/>
                    <a:pt x="50102" y="129159"/>
                    <a:pt x="49530" y="128492"/>
                  </a:cubicBezTo>
                  <a:cubicBezTo>
                    <a:pt x="47530" y="126016"/>
                    <a:pt x="45434" y="123539"/>
                    <a:pt x="43625" y="120872"/>
                  </a:cubicBezTo>
                  <a:cubicBezTo>
                    <a:pt x="42101" y="118967"/>
                    <a:pt x="40767" y="117157"/>
                    <a:pt x="39529" y="115157"/>
                  </a:cubicBezTo>
                  <a:cubicBezTo>
                    <a:pt x="39338" y="114967"/>
                    <a:pt x="39243" y="114776"/>
                    <a:pt x="39053" y="114585"/>
                  </a:cubicBezTo>
                  <a:cubicBezTo>
                    <a:pt x="38005" y="113062"/>
                    <a:pt x="36957" y="111537"/>
                    <a:pt x="36005" y="110109"/>
                  </a:cubicBezTo>
                  <a:cubicBezTo>
                    <a:pt x="34385" y="107537"/>
                    <a:pt x="32671" y="104965"/>
                    <a:pt x="31052" y="102203"/>
                  </a:cubicBezTo>
                  <a:cubicBezTo>
                    <a:pt x="31052" y="102012"/>
                    <a:pt x="30861" y="101917"/>
                    <a:pt x="30766" y="101727"/>
                  </a:cubicBezTo>
                  <a:cubicBezTo>
                    <a:pt x="29718" y="99917"/>
                    <a:pt x="28670" y="98107"/>
                    <a:pt x="27718" y="96202"/>
                  </a:cubicBezTo>
                  <a:cubicBezTo>
                    <a:pt x="27146" y="95250"/>
                    <a:pt x="26480" y="94202"/>
                    <a:pt x="26003" y="93154"/>
                  </a:cubicBezTo>
                  <a:cubicBezTo>
                    <a:pt x="24956" y="91249"/>
                    <a:pt x="23908" y="89249"/>
                    <a:pt x="22955" y="87344"/>
                  </a:cubicBezTo>
                  <a:cubicBezTo>
                    <a:pt x="21622" y="84772"/>
                    <a:pt x="20288" y="82105"/>
                    <a:pt x="19241" y="79343"/>
                  </a:cubicBezTo>
                  <a:cubicBezTo>
                    <a:pt x="18383" y="77343"/>
                    <a:pt x="17431" y="75438"/>
                    <a:pt x="16574" y="73437"/>
                  </a:cubicBezTo>
                  <a:cubicBezTo>
                    <a:pt x="16288" y="72676"/>
                    <a:pt x="16002" y="72009"/>
                    <a:pt x="15716" y="71247"/>
                  </a:cubicBezTo>
                  <a:cubicBezTo>
                    <a:pt x="14859" y="69151"/>
                    <a:pt x="14097" y="67056"/>
                    <a:pt x="13335" y="64865"/>
                  </a:cubicBezTo>
                  <a:cubicBezTo>
                    <a:pt x="12764" y="63627"/>
                    <a:pt x="12383" y="62198"/>
                    <a:pt x="11906" y="60864"/>
                  </a:cubicBezTo>
                  <a:cubicBezTo>
                    <a:pt x="11906" y="60579"/>
                    <a:pt x="11716" y="60293"/>
                    <a:pt x="11621" y="60007"/>
                  </a:cubicBezTo>
                  <a:cubicBezTo>
                    <a:pt x="10763" y="57626"/>
                    <a:pt x="10001" y="55245"/>
                    <a:pt x="9335" y="52768"/>
                  </a:cubicBezTo>
                  <a:cubicBezTo>
                    <a:pt x="8477" y="50196"/>
                    <a:pt x="7715" y="47625"/>
                    <a:pt x="7144" y="44958"/>
                  </a:cubicBezTo>
                  <a:cubicBezTo>
                    <a:pt x="6953" y="44577"/>
                    <a:pt x="6953" y="44291"/>
                    <a:pt x="6858" y="43910"/>
                  </a:cubicBezTo>
                  <a:cubicBezTo>
                    <a:pt x="6668" y="43053"/>
                    <a:pt x="6382" y="42100"/>
                    <a:pt x="6191" y="41243"/>
                  </a:cubicBezTo>
                  <a:cubicBezTo>
                    <a:pt x="5525" y="38767"/>
                    <a:pt x="4953" y="36195"/>
                    <a:pt x="4477" y="33623"/>
                  </a:cubicBezTo>
                  <a:cubicBezTo>
                    <a:pt x="4477" y="33432"/>
                    <a:pt x="4477" y="33432"/>
                    <a:pt x="4477" y="33242"/>
                  </a:cubicBezTo>
                  <a:cubicBezTo>
                    <a:pt x="4000" y="31146"/>
                    <a:pt x="3619" y="29051"/>
                    <a:pt x="3334" y="26861"/>
                  </a:cubicBezTo>
                  <a:cubicBezTo>
                    <a:pt x="2953" y="25241"/>
                    <a:pt x="2667" y="23526"/>
                    <a:pt x="2476" y="21717"/>
                  </a:cubicBezTo>
                  <a:cubicBezTo>
                    <a:pt x="1905" y="18192"/>
                    <a:pt x="1524" y="14573"/>
                    <a:pt x="1143" y="10953"/>
                  </a:cubicBezTo>
                  <a:cubicBezTo>
                    <a:pt x="762" y="7429"/>
                    <a:pt x="476" y="3714"/>
                    <a:pt x="286" y="95"/>
                  </a:cubicBezTo>
                  <a:close/>
                </a:path>
              </a:pathLst>
            </a:custGeom>
            <a:gradFill>
              <a:gsLst>
                <a:gs pos="0">
                  <a:srgbClr val="F1F1F1"/>
                </a:gs>
                <a:gs pos="6000">
                  <a:srgbClr val="DCDCDC"/>
                </a:gs>
                <a:gs pos="15000">
                  <a:srgbClr val="C6C6C6"/>
                </a:gs>
                <a:gs pos="25000">
                  <a:srgbClr val="B5B5B5"/>
                </a:gs>
                <a:gs pos="37000">
                  <a:srgbClr val="A9A9A9"/>
                </a:gs>
                <a:gs pos="54000">
                  <a:srgbClr val="A2A2A2"/>
                </a:gs>
                <a:gs pos="100000">
                  <a:srgbClr val="A1A1A1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E6CDFAB-CF08-C4D6-07A1-B0C6A8132909}"/>
                </a:ext>
              </a:extLst>
            </p:cNvPr>
            <p:cNvSpPr/>
            <p:nvPr/>
          </p:nvSpPr>
          <p:spPr>
            <a:xfrm rot="16200000">
              <a:off x="10746740" y="6151406"/>
              <a:ext cx="285" cy="11334"/>
            </a:xfrm>
            <a:custGeom>
              <a:avLst/>
              <a:gdLst>
                <a:gd name="connsiteX0" fmla="*/ 0 w 285"/>
                <a:gd name="connsiteY0" fmla="*/ 0 h 11334"/>
                <a:gd name="connsiteX1" fmla="*/ 286 w 285"/>
                <a:gd name="connsiteY1" fmla="*/ 11335 h 11334"/>
                <a:gd name="connsiteX2" fmla="*/ 0 w 285"/>
                <a:gd name="connsiteY2" fmla="*/ 0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11334">
                  <a:moveTo>
                    <a:pt x="0" y="0"/>
                  </a:moveTo>
                  <a:cubicBezTo>
                    <a:pt x="0" y="3810"/>
                    <a:pt x="95" y="7620"/>
                    <a:pt x="286" y="11335"/>
                  </a:cubicBezTo>
                  <a:cubicBezTo>
                    <a:pt x="95" y="7525"/>
                    <a:pt x="0" y="3810"/>
                    <a:pt x="0" y="0"/>
                  </a:cubicBezTo>
                  <a:close/>
                </a:path>
              </a:pathLst>
            </a:custGeom>
            <a:solidFill>
              <a:srgbClr val="DFDFD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7BE0D10-AB8F-A752-9ECF-6D249BE95DCD}"/>
                </a:ext>
              </a:extLst>
            </p:cNvPr>
            <p:cNvSpPr/>
            <p:nvPr/>
          </p:nvSpPr>
          <p:spPr>
            <a:xfrm rot="16200000">
              <a:off x="3167983" y="3853785"/>
              <a:ext cx="4379785" cy="225742"/>
            </a:xfrm>
            <a:custGeom>
              <a:avLst/>
              <a:gdLst>
                <a:gd name="connsiteX0" fmla="*/ 4137660 w 4379785"/>
                <a:gd name="connsiteY0" fmla="*/ 0 h 225742"/>
                <a:gd name="connsiteX1" fmla="*/ 242507 w 4379785"/>
                <a:gd name="connsiteY1" fmla="*/ 0 h 225742"/>
                <a:gd name="connsiteX2" fmla="*/ 224314 w 4379785"/>
                <a:gd name="connsiteY2" fmla="*/ 667 h 225742"/>
                <a:gd name="connsiteX3" fmla="*/ 219170 w 4379785"/>
                <a:gd name="connsiteY3" fmla="*/ 1143 h 225742"/>
                <a:gd name="connsiteX4" fmla="*/ 189071 w 4379785"/>
                <a:gd name="connsiteY4" fmla="*/ 5906 h 225742"/>
                <a:gd name="connsiteX5" fmla="*/ 183452 w 4379785"/>
                <a:gd name="connsiteY5" fmla="*/ 7239 h 225742"/>
                <a:gd name="connsiteX6" fmla="*/ 179260 w 4379785"/>
                <a:gd name="connsiteY6" fmla="*/ 8287 h 225742"/>
                <a:gd name="connsiteX7" fmla="*/ 129635 w 4379785"/>
                <a:gd name="connsiteY7" fmla="*/ 27813 h 225742"/>
                <a:gd name="connsiteX8" fmla="*/ 124587 w 4379785"/>
                <a:gd name="connsiteY8" fmla="*/ 30480 h 225742"/>
                <a:gd name="connsiteX9" fmla="*/ 114491 w 4379785"/>
                <a:gd name="connsiteY9" fmla="*/ 36386 h 225742"/>
                <a:gd name="connsiteX10" fmla="*/ 109919 w 4379785"/>
                <a:gd name="connsiteY10" fmla="*/ 39338 h 225742"/>
                <a:gd name="connsiteX11" fmla="*/ 105156 w 4379785"/>
                <a:gd name="connsiteY11" fmla="*/ 42482 h 225742"/>
                <a:gd name="connsiteX12" fmla="*/ 92393 w 4379785"/>
                <a:gd name="connsiteY12" fmla="*/ 51911 h 225742"/>
                <a:gd name="connsiteX13" fmla="*/ 87059 w 4379785"/>
                <a:gd name="connsiteY13" fmla="*/ 56293 h 225742"/>
                <a:gd name="connsiteX14" fmla="*/ 78962 w 4379785"/>
                <a:gd name="connsiteY14" fmla="*/ 63246 h 225742"/>
                <a:gd name="connsiteX15" fmla="*/ 74390 w 4379785"/>
                <a:gd name="connsiteY15" fmla="*/ 67628 h 225742"/>
                <a:gd name="connsiteX16" fmla="*/ 66485 w 4379785"/>
                <a:gd name="connsiteY16" fmla="*/ 75533 h 225742"/>
                <a:gd name="connsiteX17" fmla="*/ 66199 w 4379785"/>
                <a:gd name="connsiteY17" fmla="*/ 75819 h 225742"/>
                <a:gd name="connsiteX18" fmla="*/ 51435 w 4379785"/>
                <a:gd name="connsiteY18" fmla="*/ 92773 h 225742"/>
                <a:gd name="connsiteX19" fmla="*/ 51149 w 4379785"/>
                <a:gd name="connsiteY19" fmla="*/ 93155 h 225742"/>
                <a:gd name="connsiteX20" fmla="*/ 32195 w 4379785"/>
                <a:gd name="connsiteY20" fmla="*/ 121063 h 225742"/>
                <a:gd name="connsiteX21" fmla="*/ 26670 w 4379785"/>
                <a:gd name="connsiteY21" fmla="*/ 131064 h 225742"/>
                <a:gd name="connsiteX22" fmla="*/ 25813 w 4379785"/>
                <a:gd name="connsiteY22" fmla="*/ 132683 h 225742"/>
                <a:gd name="connsiteX23" fmla="*/ 21622 w 4379785"/>
                <a:gd name="connsiteY23" fmla="*/ 141351 h 225742"/>
                <a:gd name="connsiteX24" fmla="*/ 17050 w 4379785"/>
                <a:gd name="connsiteY24" fmla="*/ 151829 h 225742"/>
                <a:gd name="connsiteX25" fmla="*/ 12954 w 4379785"/>
                <a:gd name="connsiteY25" fmla="*/ 162687 h 225742"/>
                <a:gd name="connsiteX26" fmla="*/ 9430 w 4379785"/>
                <a:gd name="connsiteY26" fmla="*/ 173450 h 225742"/>
                <a:gd name="connsiteX27" fmla="*/ 9239 w 4379785"/>
                <a:gd name="connsiteY27" fmla="*/ 174022 h 225742"/>
                <a:gd name="connsiteX28" fmla="*/ 6191 w 4379785"/>
                <a:gd name="connsiteY28" fmla="*/ 184976 h 225742"/>
                <a:gd name="connsiteX29" fmla="*/ 3715 w 4379785"/>
                <a:gd name="connsiteY29" fmla="*/ 196406 h 225742"/>
                <a:gd name="connsiteX30" fmla="*/ 1715 w 4379785"/>
                <a:gd name="connsiteY30" fmla="*/ 208121 h 225742"/>
                <a:gd name="connsiteX31" fmla="*/ 476 w 4379785"/>
                <a:gd name="connsiteY31" fmla="*/ 218408 h 225742"/>
                <a:gd name="connsiteX32" fmla="*/ 286 w 4379785"/>
                <a:gd name="connsiteY32" fmla="*/ 220028 h 225742"/>
                <a:gd name="connsiteX33" fmla="*/ 0 w 4379785"/>
                <a:gd name="connsiteY33" fmla="*/ 224028 h 225742"/>
                <a:gd name="connsiteX34" fmla="*/ 286 w 4379785"/>
                <a:gd name="connsiteY34" fmla="*/ 221075 h 225742"/>
                <a:gd name="connsiteX35" fmla="*/ 1619 w 4379785"/>
                <a:gd name="connsiteY35" fmla="*/ 210312 h 225742"/>
                <a:gd name="connsiteX36" fmla="*/ 2477 w 4379785"/>
                <a:gd name="connsiteY36" fmla="*/ 205169 h 225742"/>
                <a:gd name="connsiteX37" fmla="*/ 3620 w 4379785"/>
                <a:gd name="connsiteY37" fmla="*/ 198787 h 225742"/>
                <a:gd name="connsiteX38" fmla="*/ 6096 w 4379785"/>
                <a:gd name="connsiteY38" fmla="*/ 188119 h 225742"/>
                <a:gd name="connsiteX39" fmla="*/ 8573 w 4379785"/>
                <a:gd name="connsiteY39" fmla="*/ 179261 h 225742"/>
                <a:gd name="connsiteX40" fmla="*/ 10859 w 4379785"/>
                <a:gd name="connsiteY40" fmla="*/ 172022 h 225742"/>
                <a:gd name="connsiteX41" fmla="*/ 15907 w 4379785"/>
                <a:gd name="connsiteY41" fmla="*/ 158687 h 225742"/>
                <a:gd name="connsiteX42" fmla="*/ 18574 w 4379785"/>
                <a:gd name="connsiteY42" fmla="*/ 152876 h 225742"/>
                <a:gd name="connsiteX43" fmla="*/ 22289 w 4379785"/>
                <a:gd name="connsiteY43" fmla="*/ 144875 h 225742"/>
                <a:gd name="connsiteX44" fmla="*/ 25337 w 4379785"/>
                <a:gd name="connsiteY44" fmla="*/ 139065 h 225742"/>
                <a:gd name="connsiteX45" fmla="*/ 27051 w 4379785"/>
                <a:gd name="connsiteY45" fmla="*/ 136017 h 225742"/>
                <a:gd name="connsiteX46" fmla="*/ 30385 w 4379785"/>
                <a:gd name="connsiteY46" fmla="*/ 130112 h 225742"/>
                <a:gd name="connsiteX47" fmla="*/ 35338 w 4379785"/>
                <a:gd name="connsiteY47" fmla="*/ 122206 h 225742"/>
                <a:gd name="connsiteX48" fmla="*/ 38386 w 4379785"/>
                <a:gd name="connsiteY48" fmla="*/ 117729 h 225742"/>
                <a:gd name="connsiteX49" fmla="*/ 42958 w 4379785"/>
                <a:gd name="connsiteY49" fmla="*/ 111442 h 225742"/>
                <a:gd name="connsiteX50" fmla="*/ 48863 w 4379785"/>
                <a:gd name="connsiteY50" fmla="*/ 103823 h 225742"/>
                <a:gd name="connsiteX51" fmla="*/ 50483 w 4379785"/>
                <a:gd name="connsiteY51" fmla="*/ 101917 h 225742"/>
                <a:gd name="connsiteX52" fmla="*/ 55245 w 4379785"/>
                <a:gd name="connsiteY52" fmla="*/ 96393 h 225742"/>
                <a:gd name="connsiteX53" fmla="*/ 57626 w 4379785"/>
                <a:gd name="connsiteY53" fmla="*/ 93726 h 225742"/>
                <a:gd name="connsiteX54" fmla="*/ 63722 w 4379785"/>
                <a:gd name="connsiteY54" fmla="*/ 87440 h 225742"/>
                <a:gd name="connsiteX55" fmla="*/ 70390 w 4379785"/>
                <a:gd name="connsiteY55" fmla="*/ 80963 h 225742"/>
                <a:gd name="connsiteX56" fmla="*/ 72295 w 4379785"/>
                <a:gd name="connsiteY56" fmla="*/ 79248 h 225742"/>
                <a:gd name="connsiteX57" fmla="*/ 79439 w 4379785"/>
                <a:gd name="connsiteY57" fmla="*/ 73152 h 225742"/>
                <a:gd name="connsiteX58" fmla="*/ 87821 w 4379785"/>
                <a:gd name="connsiteY58" fmla="*/ 66580 h 225742"/>
                <a:gd name="connsiteX59" fmla="*/ 94679 w 4379785"/>
                <a:gd name="connsiteY59" fmla="*/ 61722 h 225742"/>
                <a:gd name="connsiteX60" fmla="*/ 98203 w 4379785"/>
                <a:gd name="connsiteY60" fmla="*/ 59246 h 225742"/>
                <a:gd name="connsiteX61" fmla="*/ 102680 w 4379785"/>
                <a:gd name="connsiteY61" fmla="*/ 56388 h 225742"/>
                <a:gd name="connsiteX62" fmla="*/ 107061 w 4379785"/>
                <a:gd name="connsiteY62" fmla="*/ 53721 h 225742"/>
                <a:gd name="connsiteX63" fmla="*/ 115919 w 4379785"/>
                <a:gd name="connsiteY63" fmla="*/ 48673 h 225742"/>
                <a:gd name="connsiteX64" fmla="*/ 121444 w 4379785"/>
                <a:gd name="connsiteY64" fmla="*/ 45815 h 225742"/>
                <a:gd name="connsiteX65" fmla="*/ 134779 w 4379785"/>
                <a:gd name="connsiteY65" fmla="*/ 39624 h 225742"/>
                <a:gd name="connsiteX66" fmla="*/ 140208 w 4379785"/>
                <a:gd name="connsiteY66" fmla="*/ 37529 h 225742"/>
                <a:gd name="connsiteX67" fmla="*/ 145733 w 4379785"/>
                <a:gd name="connsiteY67" fmla="*/ 35433 h 225742"/>
                <a:gd name="connsiteX68" fmla="*/ 155067 w 4379785"/>
                <a:gd name="connsiteY68" fmla="*/ 32385 h 225742"/>
                <a:gd name="connsiteX69" fmla="*/ 164687 w 4379785"/>
                <a:gd name="connsiteY69" fmla="*/ 29718 h 225742"/>
                <a:gd name="connsiteX70" fmla="*/ 175355 w 4379785"/>
                <a:gd name="connsiteY70" fmla="*/ 27242 h 225742"/>
                <a:gd name="connsiteX71" fmla="*/ 183356 w 4379785"/>
                <a:gd name="connsiteY71" fmla="*/ 25813 h 225742"/>
                <a:gd name="connsiteX72" fmla="*/ 219742 w 4379785"/>
                <a:gd name="connsiteY72" fmla="*/ 22765 h 225742"/>
                <a:gd name="connsiteX73" fmla="*/ 4159949 w 4379785"/>
                <a:gd name="connsiteY73" fmla="*/ 22765 h 225742"/>
                <a:gd name="connsiteX74" fmla="*/ 4196715 w 4379785"/>
                <a:gd name="connsiteY74" fmla="*/ 25908 h 225742"/>
                <a:gd name="connsiteX75" fmla="*/ 4204335 w 4379785"/>
                <a:gd name="connsiteY75" fmla="*/ 27242 h 225742"/>
                <a:gd name="connsiteX76" fmla="*/ 4204907 w 4379785"/>
                <a:gd name="connsiteY76" fmla="*/ 27242 h 225742"/>
                <a:gd name="connsiteX77" fmla="*/ 4215003 w 4379785"/>
                <a:gd name="connsiteY77" fmla="*/ 29623 h 225742"/>
                <a:gd name="connsiteX78" fmla="*/ 4215480 w 4379785"/>
                <a:gd name="connsiteY78" fmla="*/ 29623 h 225742"/>
                <a:gd name="connsiteX79" fmla="*/ 4224623 w 4379785"/>
                <a:gd name="connsiteY79" fmla="*/ 32290 h 225742"/>
                <a:gd name="connsiteX80" fmla="*/ 4233577 w 4379785"/>
                <a:gd name="connsiteY80" fmla="*/ 35243 h 225742"/>
                <a:gd name="connsiteX81" fmla="*/ 4240435 w 4379785"/>
                <a:gd name="connsiteY81" fmla="*/ 37814 h 225742"/>
                <a:gd name="connsiteX82" fmla="*/ 4244912 w 4379785"/>
                <a:gd name="connsiteY82" fmla="*/ 39624 h 225742"/>
                <a:gd name="connsiteX83" fmla="*/ 4258342 w 4379785"/>
                <a:gd name="connsiteY83" fmla="*/ 45815 h 225742"/>
                <a:gd name="connsiteX84" fmla="*/ 4263866 w 4379785"/>
                <a:gd name="connsiteY84" fmla="*/ 48673 h 225742"/>
                <a:gd name="connsiteX85" fmla="*/ 4272725 w 4379785"/>
                <a:gd name="connsiteY85" fmla="*/ 53721 h 225742"/>
                <a:gd name="connsiteX86" fmla="*/ 4277106 w 4379785"/>
                <a:gd name="connsiteY86" fmla="*/ 56388 h 225742"/>
                <a:gd name="connsiteX87" fmla="*/ 4281583 w 4379785"/>
                <a:gd name="connsiteY87" fmla="*/ 59246 h 225742"/>
                <a:gd name="connsiteX88" fmla="*/ 4285107 w 4379785"/>
                <a:gd name="connsiteY88" fmla="*/ 61722 h 225742"/>
                <a:gd name="connsiteX89" fmla="*/ 4291965 w 4379785"/>
                <a:gd name="connsiteY89" fmla="*/ 66580 h 225742"/>
                <a:gd name="connsiteX90" fmla="*/ 4300347 w 4379785"/>
                <a:gd name="connsiteY90" fmla="*/ 73152 h 225742"/>
                <a:gd name="connsiteX91" fmla="*/ 4307491 w 4379785"/>
                <a:gd name="connsiteY91" fmla="*/ 79248 h 225742"/>
                <a:gd name="connsiteX92" fmla="*/ 4309396 w 4379785"/>
                <a:gd name="connsiteY92" fmla="*/ 80963 h 225742"/>
                <a:gd name="connsiteX93" fmla="*/ 4316064 w 4379785"/>
                <a:gd name="connsiteY93" fmla="*/ 87440 h 225742"/>
                <a:gd name="connsiteX94" fmla="*/ 4323303 w 4379785"/>
                <a:gd name="connsiteY94" fmla="*/ 95060 h 225742"/>
                <a:gd name="connsiteX95" fmla="*/ 4329494 w 4379785"/>
                <a:gd name="connsiteY95" fmla="*/ 102298 h 225742"/>
                <a:gd name="connsiteX96" fmla="*/ 4330827 w 4379785"/>
                <a:gd name="connsiteY96" fmla="*/ 103918 h 225742"/>
                <a:gd name="connsiteX97" fmla="*/ 4336733 w 4379785"/>
                <a:gd name="connsiteY97" fmla="*/ 111538 h 225742"/>
                <a:gd name="connsiteX98" fmla="*/ 4342448 w 4379785"/>
                <a:gd name="connsiteY98" fmla="*/ 119539 h 225742"/>
                <a:gd name="connsiteX99" fmla="*/ 4343305 w 4379785"/>
                <a:gd name="connsiteY99" fmla="*/ 120682 h 225742"/>
                <a:gd name="connsiteX100" fmla="*/ 4346639 w 4379785"/>
                <a:gd name="connsiteY100" fmla="*/ 125825 h 225742"/>
                <a:gd name="connsiteX101" fmla="*/ 4350354 w 4379785"/>
                <a:gd name="connsiteY101" fmla="*/ 131826 h 225742"/>
                <a:gd name="connsiteX102" fmla="*/ 4350544 w 4379785"/>
                <a:gd name="connsiteY102" fmla="*/ 132207 h 225742"/>
                <a:gd name="connsiteX103" fmla="*/ 4355306 w 4379785"/>
                <a:gd name="connsiteY103" fmla="*/ 140875 h 225742"/>
                <a:gd name="connsiteX104" fmla="*/ 4355688 w 4379785"/>
                <a:gd name="connsiteY104" fmla="*/ 141542 h 225742"/>
                <a:gd name="connsiteX105" fmla="*/ 4359497 w 4379785"/>
                <a:gd name="connsiteY105" fmla="*/ 149352 h 225742"/>
                <a:gd name="connsiteX106" fmla="*/ 4361783 w 4379785"/>
                <a:gd name="connsiteY106" fmla="*/ 154495 h 225742"/>
                <a:gd name="connsiteX107" fmla="*/ 4368451 w 4379785"/>
                <a:gd name="connsiteY107" fmla="*/ 171450 h 225742"/>
                <a:gd name="connsiteX108" fmla="*/ 4371118 w 4379785"/>
                <a:gd name="connsiteY108" fmla="*/ 179642 h 225742"/>
                <a:gd name="connsiteX109" fmla="*/ 4373880 w 4379785"/>
                <a:gd name="connsiteY109" fmla="*/ 189738 h 225742"/>
                <a:gd name="connsiteX110" fmla="*/ 4376071 w 4379785"/>
                <a:gd name="connsiteY110" fmla="*/ 199168 h 225742"/>
                <a:gd name="connsiteX111" fmla="*/ 4377214 w 4379785"/>
                <a:gd name="connsiteY111" fmla="*/ 205550 h 225742"/>
                <a:gd name="connsiteX112" fmla="*/ 4378071 w 4379785"/>
                <a:gd name="connsiteY112" fmla="*/ 210693 h 225742"/>
                <a:gd name="connsiteX113" fmla="*/ 4379405 w 4379785"/>
                <a:gd name="connsiteY113" fmla="*/ 221456 h 225742"/>
                <a:gd name="connsiteX114" fmla="*/ 4379786 w 4379785"/>
                <a:gd name="connsiteY114" fmla="*/ 225743 h 225742"/>
                <a:gd name="connsiteX115" fmla="*/ 4379405 w 4379785"/>
                <a:gd name="connsiteY115" fmla="*/ 220408 h 225742"/>
                <a:gd name="connsiteX116" fmla="*/ 4379214 w 4379785"/>
                <a:gd name="connsiteY116" fmla="*/ 218789 h 225742"/>
                <a:gd name="connsiteX117" fmla="*/ 4377976 w 4379785"/>
                <a:gd name="connsiteY117" fmla="*/ 208502 h 225742"/>
                <a:gd name="connsiteX118" fmla="*/ 4375976 w 4379785"/>
                <a:gd name="connsiteY118" fmla="*/ 196787 h 225742"/>
                <a:gd name="connsiteX119" fmla="*/ 4366832 w 4379785"/>
                <a:gd name="connsiteY119" fmla="*/ 163068 h 225742"/>
                <a:gd name="connsiteX120" fmla="*/ 4362736 w 4379785"/>
                <a:gd name="connsiteY120" fmla="*/ 152210 h 225742"/>
                <a:gd name="connsiteX121" fmla="*/ 4358164 w 4379785"/>
                <a:gd name="connsiteY121" fmla="*/ 141732 h 225742"/>
                <a:gd name="connsiteX122" fmla="*/ 4353973 w 4379785"/>
                <a:gd name="connsiteY122" fmla="*/ 133064 h 225742"/>
                <a:gd name="connsiteX123" fmla="*/ 4353116 w 4379785"/>
                <a:gd name="connsiteY123" fmla="*/ 131445 h 225742"/>
                <a:gd name="connsiteX124" fmla="*/ 4347591 w 4379785"/>
                <a:gd name="connsiteY124" fmla="*/ 121444 h 225742"/>
                <a:gd name="connsiteX125" fmla="*/ 4342257 w 4379785"/>
                <a:gd name="connsiteY125" fmla="*/ 112586 h 225742"/>
                <a:gd name="connsiteX126" fmla="*/ 4341686 w 4379785"/>
                <a:gd name="connsiteY126" fmla="*/ 111728 h 225742"/>
                <a:gd name="connsiteX127" fmla="*/ 4335780 w 4379785"/>
                <a:gd name="connsiteY127" fmla="*/ 102965 h 225742"/>
                <a:gd name="connsiteX128" fmla="*/ 4335304 w 4379785"/>
                <a:gd name="connsiteY128" fmla="*/ 102394 h 225742"/>
                <a:gd name="connsiteX129" fmla="*/ 4329970 w 4379785"/>
                <a:gd name="connsiteY129" fmla="*/ 95345 h 225742"/>
                <a:gd name="connsiteX130" fmla="*/ 4328732 w 4379785"/>
                <a:gd name="connsiteY130" fmla="*/ 93726 h 225742"/>
                <a:gd name="connsiteX131" fmla="*/ 4326541 w 4379785"/>
                <a:gd name="connsiteY131" fmla="*/ 91059 h 225742"/>
                <a:gd name="connsiteX132" fmla="*/ 4321207 w 4379785"/>
                <a:gd name="connsiteY132" fmla="*/ 84677 h 225742"/>
                <a:gd name="connsiteX133" fmla="*/ 4315301 w 4379785"/>
                <a:gd name="connsiteY133" fmla="*/ 78105 h 225742"/>
                <a:gd name="connsiteX134" fmla="*/ 4313397 w 4379785"/>
                <a:gd name="connsiteY134" fmla="*/ 76105 h 225742"/>
                <a:gd name="connsiteX135" fmla="*/ 4311396 w 4379785"/>
                <a:gd name="connsiteY135" fmla="*/ 74009 h 225742"/>
                <a:gd name="connsiteX136" fmla="*/ 4307300 w 4379785"/>
                <a:gd name="connsiteY136" fmla="*/ 69914 h 225742"/>
                <a:gd name="connsiteX137" fmla="*/ 4287584 w 4379785"/>
                <a:gd name="connsiteY137" fmla="*/ 52578 h 225742"/>
                <a:gd name="connsiteX138" fmla="*/ 4279583 w 4379785"/>
                <a:gd name="connsiteY138" fmla="*/ 46482 h 225742"/>
                <a:gd name="connsiteX139" fmla="*/ 4275106 w 4379785"/>
                <a:gd name="connsiteY139" fmla="*/ 43339 h 225742"/>
                <a:gd name="connsiteX140" fmla="*/ 4255389 w 4379785"/>
                <a:gd name="connsiteY140" fmla="*/ 31147 h 225742"/>
                <a:gd name="connsiteX141" fmla="*/ 4250341 w 4379785"/>
                <a:gd name="connsiteY141" fmla="*/ 28480 h 225742"/>
                <a:gd name="connsiteX142" fmla="*/ 4201478 w 4379785"/>
                <a:gd name="connsiteY142" fmla="*/ 9144 h 225742"/>
                <a:gd name="connsiteX143" fmla="*/ 4196525 w 4379785"/>
                <a:gd name="connsiteY143" fmla="*/ 7906 h 225742"/>
                <a:gd name="connsiteX144" fmla="*/ 4190810 w 4379785"/>
                <a:gd name="connsiteY144" fmla="*/ 6572 h 225742"/>
                <a:gd name="connsiteX145" fmla="*/ 4161377 w 4379785"/>
                <a:gd name="connsiteY145" fmla="*/ 1810 h 225742"/>
                <a:gd name="connsiteX146" fmla="*/ 4155662 w 4379785"/>
                <a:gd name="connsiteY146" fmla="*/ 1238 h 225742"/>
                <a:gd name="connsiteX147" fmla="*/ 4137470 w 4379785"/>
                <a:gd name="connsiteY147" fmla="*/ 572 h 2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379785" h="225742">
                  <a:moveTo>
                    <a:pt x="4137660" y="0"/>
                  </a:moveTo>
                  <a:lnTo>
                    <a:pt x="242507" y="0"/>
                  </a:lnTo>
                  <a:cubicBezTo>
                    <a:pt x="236410" y="0"/>
                    <a:pt x="230315" y="190"/>
                    <a:pt x="224314" y="667"/>
                  </a:cubicBezTo>
                  <a:cubicBezTo>
                    <a:pt x="222599" y="857"/>
                    <a:pt x="220980" y="953"/>
                    <a:pt x="219170" y="1143"/>
                  </a:cubicBezTo>
                  <a:cubicBezTo>
                    <a:pt x="208979" y="2096"/>
                    <a:pt x="198882" y="3715"/>
                    <a:pt x="189071" y="5906"/>
                  </a:cubicBezTo>
                  <a:cubicBezTo>
                    <a:pt x="187166" y="6287"/>
                    <a:pt x="185357" y="6763"/>
                    <a:pt x="183452" y="7239"/>
                  </a:cubicBezTo>
                  <a:cubicBezTo>
                    <a:pt x="182023" y="7525"/>
                    <a:pt x="180594" y="7906"/>
                    <a:pt x="179260" y="8287"/>
                  </a:cubicBezTo>
                  <a:cubicBezTo>
                    <a:pt x="161830" y="12954"/>
                    <a:pt x="145256" y="19526"/>
                    <a:pt x="129635" y="27813"/>
                  </a:cubicBezTo>
                  <a:cubicBezTo>
                    <a:pt x="128016" y="28670"/>
                    <a:pt x="126302" y="29623"/>
                    <a:pt x="124587" y="30480"/>
                  </a:cubicBezTo>
                  <a:cubicBezTo>
                    <a:pt x="121158" y="32385"/>
                    <a:pt x="117824" y="34290"/>
                    <a:pt x="114491" y="36386"/>
                  </a:cubicBezTo>
                  <a:cubicBezTo>
                    <a:pt x="112967" y="37338"/>
                    <a:pt x="111443" y="38291"/>
                    <a:pt x="109919" y="39338"/>
                  </a:cubicBezTo>
                  <a:cubicBezTo>
                    <a:pt x="108299" y="40386"/>
                    <a:pt x="106775" y="41434"/>
                    <a:pt x="105156" y="42482"/>
                  </a:cubicBezTo>
                  <a:cubicBezTo>
                    <a:pt x="100775" y="45530"/>
                    <a:pt x="96488" y="48673"/>
                    <a:pt x="92393" y="51911"/>
                  </a:cubicBezTo>
                  <a:cubicBezTo>
                    <a:pt x="90488" y="53340"/>
                    <a:pt x="88773" y="54769"/>
                    <a:pt x="87059" y="56293"/>
                  </a:cubicBezTo>
                  <a:cubicBezTo>
                    <a:pt x="84296" y="58579"/>
                    <a:pt x="81534" y="60960"/>
                    <a:pt x="78962" y="63246"/>
                  </a:cubicBezTo>
                  <a:cubicBezTo>
                    <a:pt x="77343" y="64675"/>
                    <a:pt x="75914" y="66104"/>
                    <a:pt x="74390" y="67628"/>
                  </a:cubicBezTo>
                  <a:cubicBezTo>
                    <a:pt x="71723" y="70199"/>
                    <a:pt x="69056" y="72771"/>
                    <a:pt x="66485" y="75533"/>
                  </a:cubicBezTo>
                  <a:cubicBezTo>
                    <a:pt x="66485" y="75533"/>
                    <a:pt x="66294" y="75724"/>
                    <a:pt x="66199" y="75819"/>
                  </a:cubicBezTo>
                  <a:cubicBezTo>
                    <a:pt x="61055" y="81248"/>
                    <a:pt x="56102" y="86963"/>
                    <a:pt x="51435" y="92773"/>
                  </a:cubicBezTo>
                  <a:cubicBezTo>
                    <a:pt x="51435" y="92964"/>
                    <a:pt x="51245" y="92964"/>
                    <a:pt x="51149" y="93155"/>
                  </a:cubicBezTo>
                  <a:cubicBezTo>
                    <a:pt x="44196" y="101917"/>
                    <a:pt x="37910" y="111252"/>
                    <a:pt x="32195" y="121063"/>
                  </a:cubicBezTo>
                  <a:cubicBezTo>
                    <a:pt x="30290" y="124301"/>
                    <a:pt x="28480" y="127635"/>
                    <a:pt x="26670" y="131064"/>
                  </a:cubicBezTo>
                  <a:cubicBezTo>
                    <a:pt x="26480" y="131636"/>
                    <a:pt x="26099" y="132112"/>
                    <a:pt x="25813" y="132683"/>
                  </a:cubicBezTo>
                  <a:cubicBezTo>
                    <a:pt x="24384" y="135541"/>
                    <a:pt x="22955" y="138494"/>
                    <a:pt x="21622" y="141351"/>
                  </a:cubicBezTo>
                  <a:cubicBezTo>
                    <a:pt x="20003" y="144780"/>
                    <a:pt x="18479" y="148304"/>
                    <a:pt x="17050" y="151829"/>
                  </a:cubicBezTo>
                  <a:cubicBezTo>
                    <a:pt x="15526" y="155353"/>
                    <a:pt x="14192" y="158972"/>
                    <a:pt x="12954" y="162687"/>
                  </a:cubicBezTo>
                  <a:cubicBezTo>
                    <a:pt x="11716" y="166211"/>
                    <a:pt x="10573" y="169831"/>
                    <a:pt x="9430" y="173450"/>
                  </a:cubicBezTo>
                  <a:cubicBezTo>
                    <a:pt x="9430" y="173641"/>
                    <a:pt x="9430" y="173831"/>
                    <a:pt x="9239" y="174022"/>
                  </a:cubicBezTo>
                  <a:cubicBezTo>
                    <a:pt x="8191" y="177641"/>
                    <a:pt x="7239" y="181261"/>
                    <a:pt x="6191" y="184976"/>
                  </a:cubicBezTo>
                  <a:cubicBezTo>
                    <a:pt x="5334" y="188690"/>
                    <a:pt x="4477" y="192595"/>
                    <a:pt x="3715" y="196406"/>
                  </a:cubicBezTo>
                  <a:cubicBezTo>
                    <a:pt x="2953" y="200311"/>
                    <a:pt x="2286" y="204121"/>
                    <a:pt x="1715" y="208121"/>
                  </a:cubicBezTo>
                  <a:cubicBezTo>
                    <a:pt x="1238" y="211455"/>
                    <a:pt x="857" y="214979"/>
                    <a:pt x="476" y="218408"/>
                  </a:cubicBezTo>
                  <a:cubicBezTo>
                    <a:pt x="476" y="218980"/>
                    <a:pt x="476" y="219551"/>
                    <a:pt x="286" y="220028"/>
                  </a:cubicBezTo>
                  <a:cubicBezTo>
                    <a:pt x="95" y="221361"/>
                    <a:pt x="95" y="222695"/>
                    <a:pt x="0" y="224028"/>
                  </a:cubicBezTo>
                  <a:cubicBezTo>
                    <a:pt x="0" y="223076"/>
                    <a:pt x="191" y="222123"/>
                    <a:pt x="286" y="221075"/>
                  </a:cubicBezTo>
                  <a:cubicBezTo>
                    <a:pt x="572" y="217456"/>
                    <a:pt x="1048" y="213836"/>
                    <a:pt x="1619" y="210312"/>
                  </a:cubicBezTo>
                  <a:cubicBezTo>
                    <a:pt x="1810" y="208598"/>
                    <a:pt x="2191" y="206883"/>
                    <a:pt x="2477" y="205169"/>
                  </a:cubicBezTo>
                  <a:cubicBezTo>
                    <a:pt x="2762" y="202978"/>
                    <a:pt x="3143" y="200882"/>
                    <a:pt x="3620" y="198787"/>
                  </a:cubicBezTo>
                  <a:cubicBezTo>
                    <a:pt x="4382" y="195167"/>
                    <a:pt x="5239" y="191643"/>
                    <a:pt x="6096" y="188119"/>
                  </a:cubicBezTo>
                  <a:cubicBezTo>
                    <a:pt x="6858" y="185071"/>
                    <a:pt x="7715" y="182118"/>
                    <a:pt x="8573" y="179261"/>
                  </a:cubicBezTo>
                  <a:cubicBezTo>
                    <a:pt x="9335" y="176784"/>
                    <a:pt x="10097" y="174403"/>
                    <a:pt x="10859" y="172022"/>
                  </a:cubicBezTo>
                  <a:cubicBezTo>
                    <a:pt x="12478" y="167450"/>
                    <a:pt x="14097" y="162973"/>
                    <a:pt x="15907" y="158687"/>
                  </a:cubicBezTo>
                  <a:cubicBezTo>
                    <a:pt x="16764" y="156782"/>
                    <a:pt x="17621" y="154781"/>
                    <a:pt x="18574" y="152876"/>
                  </a:cubicBezTo>
                  <a:cubicBezTo>
                    <a:pt x="19717" y="150209"/>
                    <a:pt x="20955" y="147447"/>
                    <a:pt x="22289" y="144875"/>
                  </a:cubicBezTo>
                  <a:cubicBezTo>
                    <a:pt x="23241" y="142970"/>
                    <a:pt x="24194" y="140970"/>
                    <a:pt x="25337" y="139065"/>
                  </a:cubicBezTo>
                  <a:cubicBezTo>
                    <a:pt x="25908" y="138017"/>
                    <a:pt x="26480" y="136970"/>
                    <a:pt x="27051" y="136017"/>
                  </a:cubicBezTo>
                  <a:cubicBezTo>
                    <a:pt x="28099" y="134017"/>
                    <a:pt x="29242" y="132017"/>
                    <a:pt x="30385" y="130112"/>
                  </a:cubicBezTo>
                  <a:cubicBezTo>
                    <a:pt x="32004" y="127445"/>
                    <a:pt x="33719" y="124778"/>
                    <a:pt x="35338" y="122206"/>
                  </a:cubicBezTo>
                  <a:cubicBezTo>
                    <a:pt x="36290" y="120682"/>
                    <a:pt x="37338" y="119158"/>
                    <a:pt x="38386" y="117729"/>
                  </a:cubicBezTo>
                  <a:cubicBezTo>
                    <a:pt x="39814" y="115538"/>
                    <a:pt x="41434" y="113443"/>
                    <a:pt x="42958" y="111442"/>
                  </a:cubicBezTo>
                  <a:cubicBezTo>
                    <a:pt x="44863" y="108871"/>
                    <a:pt x="46768" y="106299"/>
                    <a:pt x="48863" y="103823"/>
                  </a:cubicBezTo>
                  <a:cubicBezTo>
                    <a:pt x="49435" y="103156"/>
                    <a:pt x="49911" y="102584"/>
                    <a:pt x="50483" y="101917"/>
                  </a:cubicBezTo>
                  <a:cubicBezTo>
                    <a:pt x="52007" y="100013"/>
                    <a:pt x="53531" y="98203"/>
                    <a:pt x="55245" y="96393"/>
                  </a:cubicBezTo>
                  <a:cubicBezTo>
                    <a:pt x="56007" y="95441"/>
                    <a:pt x="56864" y="94488"/>
                    <a:pt x="57626" y="93726"/>
                  </a:cubicBezTo>
                  <a:cubicBezTo>
                    <a:pt x="59531" y="91535"/>
                    <a:pt x="61532" y="89440"/>
                    <a:pt x="63722" y="87440"/>
                  </a:cubicBezTo>
                  <a:cubicBezTo>
                    <a:pt x="65818" y="85249"/>
                    <a:pt x="68104" y="83058"/>
                    <a:pt x="70390" y="80963"/>
                  </a:cubicBezTo>
                  <a:cubicBezTo>
                    <a:pt x="70961" y="80391"/>
                    <a:pt x="71628" y="79820"/>
                    <a:pt x="72295" y="79248"/>
                  </a:cubicBezTo>
                  <a:cubicBezTo>
                    <a:pt x="74581" y="77248"/>
                    <a:pt x="77057" y="75152"/>
                    <a:pt x="79439" y="73152"/>
                  </a:cubicBezTo>
                  <a:cubicBezTo>
                    <a:pt x="82106" y="70866"/>
                    <a:pt x="84963" y="68675"/>
                    <a:pt x="87821" y="66580"/>
                  </a:cubicBezTo>
                  <a:cubicBezTo>
                    <a:pt x="90107" y="64865"/>
                    <a:pt x="92297" y="63246"/>
                    <a:pt x="94679" y="61722"/>
                  </a:cubicBezTo>
                  <a:cubicBezTo>
                    <a:pt x="95822" y="60865"/>
                    <a:pt x="96965" y="60008"/>
                    <a:pt x="98203" y="59246"/>
                  </a:cubicBezTo>
                  <a:cubicBezTo>
                    <a:pt x="99727" y="58293"/>
                    <a:pt x="101251" y="57341"/>
                    <a:pt x="102680" y="56388"/>
                  </a:cubicBezTo>
                  <a:cubicBezTo>
                    <a:pt x="104108" y="55436"/>
                    <a:pt x="105537" y="54483"/>
                    <a:pt x="107061" y="53721"/>
                  </a:cubicBezTo>
                  <a:cubicBezTo>
                    <a:pt x="110014" y="52007"/>
                    <a:pt x="112871" y="50292"/>
                    <a:pt x="115919" y="48673"/>
                  </a:cubicBezTo>
                  <a:cubicBezTo>
                    <a:pt x="117824" y="47720"/>
                    <a:pt x="119634" y="46673"/>
                    <a:pt x="121444" y="45815"/>
                  </a:cubicBezTo>
                  <a:cubicBezTo>
                    <a:pt x="125825" y="43625"/>
                    <a:pt x="130207" y="41624"/>
                    <a:pt x="134779" y="39624"/>
                  </a:cubicBezTo>
                  <a:cubicBezTo>
                    <a:pt x="136589" y="38862"/>
                    <a:pt x="138398" y="38195"/>
                    <a:pt x="140208" y="37529"/>
                  </a:cubicBezTo>
                  <a:cubicBezTo>
                    <a:pt x="142018" y="36767"/>
                    <a:pt x="143923" y="36100"/>
                    <a:pt x="145733" y="35433"/>
                  </a:cubicBezTo>
                  <a:cubicBezTo>
                    <a:pt x="148781" y="34290"/>
                    <a:pt x="151924" y="33338"/>
                    <a:pt x="155067" y="32385"/>
                  </a:cubicBezTo>
                  <a:cubicBezTo>
                    <a:pt x="158210" y="31433"/>
                    <a:pt x="161449" y="30480"/>
                    <a:pt x="164687" y="29718"/>
                  </a:cubicBezTo>
                  <a:cubicBezTo>
                    <a:pt x="168116" y="28766"/>
                    <a:pt x="171736" y="28004"/>
                    <a:pt x="175355" y="27242"/>
                  </a:cubicBezTo>
                  <a:cubicBezTo>
                    <a:pt x="178022" y="26670"/>
                    <a:pt x="180689" y="26194"/>
                    <a:pt x="183356" y="25813"/>
                  </a:cubicBezTo>
                  <a:cubicBezTo>
                    <a:pt x="195167" y="23813"/>
                    <a:pt x="207359" y="22765"/>
                    <a:pt x="219742" y="22765"/>
                  </a:cubicBezTo>
                  <a:lnTo>
                    <a:pt x="4159949" y="22765"/>
                  </a:lnTo>
                  <a:cubicBezTo>
                    <a:pt x="4172522" y="22765"/>
                    <a:pt x="4184714" y="23813"/>
                    <a:pt x="4196715" y="25908"/>
                  </a:cubicBezTo>
                  <a:cubicBezTo>
                    <a:pt x="4199287" y="26194"/>
                    <a:pt x="4201859" y="26765"/>
                    <a:pt x="4204335" y="27242"/>
                  </a:cubicBezTo>
                  <a:cubicBezTo>
                    <a:pt x="4204526" y="27242"/>
                    <a:pt x="4204621" y="27242"/>
                    <a:pt x="4204907" y="27242"/>
                  </a:cubicBezTo>
                  <a:cubicBezTo>
                    <a:pt x="4208240" y="27908"/>
                    <a:pt x="4211670" y="28766"/>
                    <a:pt x="4215003" y="29623"/>
                  </a:cubicBezTo>
                  <a:cubicBezTo>
                    <a:pt x="4215194" y="29623"/>
                    <a:pt x="4215289" y="29623"/>
                    <a:pt x="4215480" y="29623"/>
                  </a:cubicBezTo>
                  <a:cubicBezTo>
                    <a:pt x="4218528" y="30480"/>
                    <a:pt x="4221671" y="31242"/>
                    <a:pt x="4224623" y="32290"/>
                  </a:cubicBezTo>
                  <a:cubicBezTo>
                    <a:pt x="4227672" y="33147"/>
                    <a:pt x="4230624" y="34195"/>
                    <a:pt x="4233577" y="35243"/>
                  </a:cubicBezTo>
                  <a:cubicBezTo>
                    <a:pt x="4235863" y="36100"/>
                    <a:pt x="4238149" y="36862"/>
                    <a:pt x="4240435" y="37814"/>
                  </a:cubicBezTo>
                  <a:cubicBezTo>
                    <a:pt x="4241959" y="38386"/>
                    <a:pt x="4243483" y="39053"/>
                    <a:pt x="4244912" y="39624"/>
                  </a:cubicBezTo>
                  <a:cubicBezTo>
                    <a:pt x="4249484" y="41529"/>
                    <a:pt x="4253961" y="43625"/>
                    <a:pt x="4258342" y="45815"/>
                  </a:cubicBezTo>
                  <a:cubicBezTo>
                    <a:pt x="4260247" y="46673"/>
                    <a:pt x="4262057" y="47720"/>
                    <a:pt x="4263866" y="48673"/>
                  </a:cubicBezTo>
                  <a:cubicBezTo>
                    <a:pt x="4266914" y="50292"/>
                    <a:pt x="4269772" y="52007"/>
                    <a:pt x="4272725" y="53721"/>
                  </a:cubicBezTo>
                  <a:cubicBezTo>
                    <a:pt x="4274249" y="54578"/>
                    <a:pt x="4275678" y="55436"/>
                    <a:pt x="4277106" y="56388"/>
                  </a:cubicBezTo>
                  <a:cubicBezTo>
                    <a:pt x="4278725" y="57245"/>
                    <a:pt x="4280154" y="58293"/>
                    <a:pt x="4281583" y="59246"/>
                  </a:cubicBezTo>
                  <a:cubicBezTo>
                    <a:pt x="4282821" y="60103"/>
                    <a:pt x="4283964" y="60865"/>
                    <a:pt x="4285107" y="61722"/>
                  </a:cubicBezTo>
                  <a:cubicBezTo>
                    <a:pt x="4287393" y="63246"/>
                    <a:pt x="4289679" y="64865"/>
                    <a:pt x="4291965" y="66580"/>
                  </a:cubicBezTo>
                  <a:cubicBezTo>
                    <a:pt x="4294823" y="68580"/>
                    <a:pt x="4297585" y="70771"/>
                    <a:pt x="4300347" y="73152"/>
                  </a:cubicBezTo>
                  <a:cubicBezTo>
                    <a:pt x="4302729" y="75152"/>
                    <a:pt x="4305110" y="77248"/>
                    <a:pt x="4307491" y="79248"/>
                  </a:cubicBezTo>
                  <a:cubicBezTo>
                    <a:pt x="4308158" y="79820"/>
                    <a:pt x="4308729" y="80486"/>
                    <a:pt x="4309396" y="80963"/>
                  </a:cubicBezTo>
                  <a:cubicBezTo>
                    <a:pt x="4311682" y="83058"/>
                    <a:pt x="4313968" y="85249"/>
                    <a:pt x="4316064" y="87440"/>
                  </a:cubicBezTo>
                  <a:cubicBezTo>
                    <a:pt x="4318540" y="89916"/>
                    <a:pt x="4321016" y="92488"/>
                    <a:pt x="4323303" y="95060"/>
                  </a:cubicBezTo>
                  <a:cubicBezTo>
                    <a:pt x="4325589" y="97346"/>
                    <a:pt x="4327684" y="99822"/>
                    <a:pt x="4329494" y="102298"/>
                  </a:cubicBezTo>
                  <a:cubicBezTo>
                    <a:pt x="4330065" y="102775"/>
                    <a:pt x="4330446" y="103251"/>
                    <a:pt x="4330827" y="103918"/>
                  </a:cubicBezTo>
                  <a:cubicBezTo>
                    <a:pt x="4332923" y="106394"/>
                    <a:pt x="4334923" y="108966"/>
                    <a:pt x="4336733" y="111538"/>
                  </a:cubicBezTo>
                  <a:cubicBezTo>
                    <a:pt x="4338638" y="114205"/>
                    <a:pt x="4340638" y="116872"/>
                    <a:pt x="4342448" y="119539"/>
                  </a:cubicBezTo>
                  <a:cubicBezTo>
                    <a:pt x="4342733" y="119920"/>
                    <a:pt x="4343019" y="120301"/>
                    <a:pt x="4343305" y="120682"/>
                  </a:cubicBezTo>
                  <a:cubicBezTo>
                    <a:pt x="4344448" y="122301"/>
                    <a:pt x="4345591" y="124016"/>
                    <a:pt x="4346639" y="125825"/>
                  </a:cubicBezTo>
                  <a:cubicBezTo>
                    <a:pt x="4347877" y="127730"/>
                    <a:pt x="4349115" y="129826"/>
                    <a:pt x="4350354" y="131826"/>
                  </a:cubicBezTo>
                  <a:cubicBezTo>
                    <a:pt x="4350354" y="131826"/>
                    <a:pt x="4350544" y="132017"/>
                    <a:pt x="4350544" y="132207"/>
                  </a:cubicBezTo>
                  <a:cubicBezTo>
                    <a:pt x="4352163" y="135065"/>
                    <a:pt x="4353782" y="137922"/>
                    <a:pt x="4355306" y="140875"/>
                  </a:cubicBezTo>
                  <a:cubicBezTo>
                    <a:pt x="4355497" y="141065"/>
                    <a:pt x="4355497" y="141351"/>
                    <a:pt x="4355688" y="141542"/>
                  </a:cubicBezTo>
                  <a:cubicBezTo>
                    <a:pt x="4357021" y="144113"/>
                    <a:pt x="4358355" y="146685"/>
                    <a:pt x="4359497" y="149352"/>
                  </a:cubicBezTo>
                  <a:cubicBezTo>
                    <a:pt x="4360355" y="150971"/>
                    <a:pt x="4361117" y="152686"/>
                    <a:pt x="4361783" y="154495"/>
                  </a:cubicBezTo>
                  <a:cubicBezTo>
                    <a:pt x="4364355" y="160020"/>
                    <a:pt x="4366546" y="165640"/>
                    <a:pt x="4368451" y="171450"/>
                  </a:cubicBezTo>
                  <a:cubicBezTo>
                    <a:pt x="4369404" y="174117"/>
                    <a:pt x="4370356" y="176879"/>
                    <a:pt x="4371118" y="179642"/>
                  </a:cubicBezTo>
                  <a:cubicBezTo>
                    <a:pt x="4372166" y="182975"/>
                    <a:pt x="4373023" y="186309"/>
                    <a:pt x="4373880" y="189738"/>
                  </a:cubicBezTo>
                  <a:cubicBezTo>
                    <a:pt x="4374738" y="192786"/>
                    <a:pt x="4375499" y="195929"/>
                    <a:pt x="4376071" y="199168"/>
                  </a:cubicBezTo>
                  <a:cubicBezTo>
                    <a:pt x="4376547" y="201263"/>
                    <a:pt x="4376928" y="203359"/>
                    <a:pt x="4377214" y="205550"/>
                  </a:cubicBezTo>
                  <a:cubicBezTo>
                    <a:pt x="4377595" y="207169"/>
                    <a:pt x="4377881" y="208883"/>
                    <a:pt x="4378071" y="210693"/>
                  </a:cubicBezTo>
                  <a:cubicBezTo>
                    <a:pt x="4378643" y="214217"/>
                    <a:pt x="4379024" y="217837"/>
                    <a:pt x="4379405" y="221456"/>
                  </a:cubicBezTo>
                  <a:cubicBezTo>
                    <a:pt x="4379595" y="222885"/>
                    <a:pt x="4379690" y="224314"/>
                    <a:pt x="4379786" y="225743"/>
                  </a:cubicBezTo>
                  <a:cubicBezTo>
                    <a:pt x="4379786" y="223933"/>
                    <a:pt x="4379595" y="222123"/>
                    <a:pt x="4379405" y="220408"/>
                  </a:cubicBezTo>
                  <a:cubicBezTo>
                    <a:pt x="4379405" y="219837"/>
                    <a:pt x="4379214" y="219266"/>
                    <a:pt x="4379214" y="218789"/>
                  </a:cubicBezTo>
                  <a:cubicBezTo>
                    <a:pt x="4378833" y="215360"/>
                    <a:pt x="4378357" y="211836"/>
                    <a:pt x="4377976" y="208502"/>
                  </a:cubicBezTo>
                  <a:cubicBezTo>
                    <a:pt x="4377405" y="204502"/>
                    <a:pt x="4376738" y="200692"/>
                    <a:pt x="4375976" y="196787"/>
                  </a:cubicBezTo>
                  <a:cubicBezTo>
                    <a:pt x="4373690" y="185261"/>
                    <a:pt x="4370642" y="173927"/>
                    <a:pt x="4366832" y="163068"/>
                  </a:cubicBezTo>
                  <a:cubicBezTo>
                    <a:pt x="4365594" y="159353"/>
                    <a:pt x="4364165" y="155829"/>
                    <a:pt x="4362736" y="152210"/>
                  </a:cubicBezTo>
                  <a:cubicBezTo>
                    <a:pt x="4361307" y="148685"/>
                    <a:pt x="4359783" y="145161"/>
                    <a:pt x="4358164" y="141732"/>
                  </a:cubicBezTo>
                  <a:cubicBezTo>
                    <a:pt x="4356831" y="138779"/>
                    <a:pt x="4355402" y="135922"/>
                    <a:pt x="4353973" y="133064"/>
                  </a:cubicBezTo>
                  <a:cubicBezTo>
                    <a:pt x="4353687" y="132493"/>
                    <a:pt x="4353401" y="132017"/>
                    <a:pt x="4353116" y="131445"/>
                  </a:cubicBezTo>
                  <a:cubicBezTo>
                    <a:pt x="4351306" y="128111"/>
                    <a:pt x="4349496" y="124682"/>
                    <a:pt x="4347591" y="121444"/>
                  </a:cubicBezTo>
                  <a:cubicBezTo>
                    <a:pt x="4345877" y="118396"/>
                    <a:pt x="4344067" y="115538"/>
                    <a:pt x="4342257" y="112586"/>
                  </a:cubicBezTo>
                  <a:cubicBezTo>
                    <a:pt x="4342067" y="112300"/>
                    <a:pt x="4341781" y="112014"/>
                    <a:pt x="4341686" y="111728"/>
                  </a:cubicBezTo>
                  <a:cubicBezTo>
                    <a:pt x="4339781" y="108776"/>
                    <a:pt x="4337781" y="105823"/>
                    <a:pt x="4335780" y="102965"/>
                  </a:cubicBezTo>
                  <a:cubicBezTo>
                    <a:pt x="4335590" y="102775"/>
                    <a:pt x="4335399" y="102584"/>
                    <a:pt x="4335304" y="102394"/>
                  </a:cubicBezTo>
                  <a:cubicBezTo>
                    <a:pt x="4333589" y="100013"/>
                    <a:pt x="4331780" y="97631"/>
                    <a:pt x="4329970" y="95345"/>
                  </a:cubicBezTo>
                  <a:cubicBezTo>
                    <a:pt x="4329589" y="94774"/>
                    <a:pt x="4329113" y="94202"/>
                    <a:pt x="4328732" y="93726"/>
                  </a:cubicBezTo>
                  <a:cubicBezTo>
                    <a:pt x="4328065" y="92869"/>
                    <a:pt x="4327303" y="91916"/>
                    <a:pt x="4326541" y="91059"/>
                  </a:cubicBezTo>
                  <a:cubicBezTo>
                    <a:pt x="4324826" y="88868"/>
                    <a:pt x="4323017" y="86678"/>
                    <a:pt x="4321207" y="84677"/>
                  </a:cubicBezTo>
                  <a:cubicBezTo>
                    <a:pt x="4319302" y="82391"/>
                    <a:pt x="4317397" y="80201"/>
                    <a:pt x="4315301" y="78105"/>
                  </a:cubicBezTo>
                  <a:cubicBezTo>
                    <a:pt x="4314730" y="77438"/>
                    <a:pt x="4314063" y="76772"/>
                    <a:pt x="4313397" y="76105"/>
                  </a:cubicBezTo>
                  <a:cubicBezTo>
                    <a:pt x="4312825" y="75438"/>
                    <a:pt x="4312158" y="74676"/>
                    <a:pt x="4311396" y="74009"/>
                  </a:cubicBezTo>
                  <a:cubicBezTo>
                    <a:pt x="4310063" y="72581"/>
                    <a:pt x="4308729" y="71247"/>
                    <a:pt x="4307300" y="69914"/>
                  </a:cubicBezTo>
                  <a:cubicBezTo>
                    <a:pt x="4301014" y="63722"/>
                    <a:pt x="4294442" y="58007"/>
                    <a:pt x="4287584" y="52578"/>
                  </a:cubicBezTo>
                  <a:cubicBezTo>
                    <a:pt x="4284917" y="50483"/>
                    <a:pt x="4282250" y="48482"/>
                    <a:pt x="4279583" y="46482"/>
                  </a:cubicBezTo>
                  <a:cubicBezTo>
                    <a:pt x="4278059" y="45434"/>
                    <a:pt x="4276535" y="44387"/>
                    <a:pt x="4275106" y="43339"/>
                  </a:cubicBezTo>
                  <a:cubicBezTo>
                    <a:pt x="4268724" y="38957"/>
                    <a:pt x="4262152" y="34957"/>
                    <a:pt x="4255389" y="31147"/>
                  </a:cubicBezTo>
                  <a:cubicBezTo>
                    <a:pt x="4253770" y="30290"/>
                    <a:pt x="4252056" y="29337"/>
                    <a:pt x="4250341" y="28480"/>
                  </a:cubicBezTo>
                  <a:cubicBezTo>
                    <a:pt x="4234911" y="20384"/>
                    <a:pt x="4218623" y="13811"/>
                    <a:pt x="4201478" y="9144"/>
                  </a:cubicBezTo>
                  <a:cubicBezTo>
                    <a:pt x="4199858" y="8668"/>
                    <a:pt x="4198144" y="8287"/>
                    <a:pt x="4196525" y="7906"/>
                  </a:cubicBezTo>
                  <a:cubicBezTo>
                    <a:pt x="4194620" y="7334"/>
                    <a:pt x="4192810" y="6953"/>
                    <a:pt x="4190810" y="6572"/>
                  </a:cubicBezTo>
                  <a:cubicBezTo>
                    <a:pt x="4181189" y="4382"/>
                    <a:pt x="4171474" y="2858"/>
                    <a:pt x="4161377" y="1810"/>
                  </a:cubicBezTo>
                  <a:cubicBezTo>
                    <a:pt x="4159472" y="1619"/>
                    <a:pt x="4157567" y="1429"/>
                    <a:pt x="4155662" y="1238"/>
                  </a:cubicBezTo>
                  <a:cubicBezTo>
                    <a:pt x="4149662" y="762"/>
                    <a:pt x="4143565" y="572"/>
                    <a:pt x="4137470" y="572"/>
                  </a:cubicBezTo>
                  <a:close/>
                </a:path>
              </a:pathLst>
            </a:custGeom>
            <a:gradFill>
              <a:gsLst>
                <a:gs pos="0">
                  <a:srgbClr val="A1A1A1"/>
                </a:gs>
                <a:gs pos="46000">
                  <a:srgbClr val="A2A2A2"/>
                </a:gs>
                <a:gs pos="63000">
                  <a:srgbClr val="A9A9A9"/>
                </a:gs>
                <a:gs pos="75000">
                  <a:srgbClr val="B5B5B5"/>
                </a:gs>
                <a:gs pos="85000">
                  <a:srgbClr val="C6C6C6"/>
                </a:gs>
                <a:gs pos="94000">
                  <a:srgbClr val="DCDCDC"/>
                </a:gs>
                <a:gs pos="100000">
                  <a:srgbClr val="F1F1F1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9A7D2EE-15D0-E32B-1638-5AC431A4046D}"/>
                </a:ext>
              </a:extLst>
            </p:cNvPr>
            <p:cNvSpPr/>
            <p:nvPr/>
          </p:nvSpPr>
          <p:spPr>
            <a:xfrm rot="16200000">
              <a:off x="5482368" y="6151406"/>
              <a:ext cx="285" cy="11334"/>
            </a:xfrm>
            <a:custGeom>
              <a:avLst/>
              <a:gdLst>
                <a:gd name="connsiteX0" fmla="*/ 0 w 285"/>
                <a:gd name="connsiteY0" fmla="*/ 11335 h 11334"/>
                <a:gd name="connsiteX1" fmla="*/ 286 w 285"/>
                <a:gd name="connsiteY1" fmla="*/ 0 h 11334"/>
                <a:gd name="connsiteX2" fmla="*/ 0 w 285"/>
                <a:gd name="connsiteY2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11334">
                  <a:moveTo>
                    <a:pt x="0" y="11335"/>
                  </a:moveTo>
                  <a:cubicBezTo>
                    <a:pt x="0" y="7525"/>
                    <a:pt x="95" y="3715"/>
                    <a:pt x="286" y="0"/>
                  </a:cubicBezTo>
                  <a:cubicBezTo>
                    <a:pt x="95" y="3715"/>
                    <a:pt x="0" y="7525"/>
                    <a:pt x="0" y="11335"/>
                  </a:cubicBezTo>
                  <a:close/>
                </a:path>
              </a:pathLst>
            </a:custGeom>
            <a:solidFill>
              <a:srgbClr val="DFDFD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B84333-9376-22A5-8174-5FA84DA65683}"/>
                </a:ext>
              </a:extLst>
            </p:cNvPr>
            <p:cNvSpPr/>
            <p:nvPr/>
          </p:nvSpPr>
          <p:spPr>
            <a:xfrm rot="16200000">
              <a:off x="7993015" y="-950006"/>
              <a:ext cx="243173" cy="5694616"/>
            </a:xfrm>
            <a:custGeom>
              <a:avLst/>
              <a:gdLst>
                <a:gd name="connsiteX0" fmla="*/ 22574 w 243173"/>
                <a:gd name="connsiteY0" fmla="*/ 190 h 5694616"/>
                <a:gd name="connsiteX1" fmla="*/ 0 w 243173"/>
                <a:gd name="connsiteY1" fmla="*/ 190 h 5694616"/>
                <a:gd name="connsiteX2" fmla="*/ 220694 w 243173"/>
                <a:gd name="connsiteY2" fmla="*/ 220885 h 5694616"/>
                <a:gd name="connsiteX3" fmla="*/ 220694 w 243173"/>
                <a:gd name="connsiteY3" fmla="*/ 5473923 h 5694616"/>
                <a:gd name="connsiteX4" fmla="*/ 0 w 243173"/>
                <a:gd name="connsiteY4" fmla="*/ 5694617 h 5694616"/>
                <a:gd name="connsiteX5" fmla="*/ 22574 w 243173"/>
                <a:gd name="connsiteY5" fmla="*/ 5694617 h 5694616"/>
                <a:gd name="connsiteX6" fmla="*/ 59341 w 243173"/>
                <a:gd name="connsiteY6" fmla="*/ 5691473 h 5694616"/>
                <a:gd name="connsiteX7" fmla="*/ 66961 w 243173"/>
                <a:gd name="connsiteY7" fmla="*/ 5690140 h 5694616"/>
                <a:gd name="connsiteX8" fmla="*/ 67532 w 243173"/>
                <a:gd name="connsiteY8" fmla="*/ 5690140 h 5694616"/>
                <a:gd name="connsiteX9" fmla="*/ 77629 w 243173"/>
                <a:gd name="connsiteY9" fmla="*/ 5687758 h 5694616"/>
                <a:gd name="connsiteX10" fmla="*/ 78105 w 243173"/>
                <a:gd name="connsiteY10" fmla="*/ 5687758 h 5694616"/>
                <a:gd name="connsiteX11" fmla="*/ 87249 w 243173"/>
                <a:gd name="connsiteY11" fmla="*/ 5685092 h 5694616"/>
                <a:gd name="connsiteX12" fmla="*/ 96203 w 243173"/>
                <a:gd name="connsiteY12" fmla="*/ 5682139 h 5694616"/>
                <a:gd name="connsiteX13" fmla="*/ 103061 w 243173"/>
                <a:gd name="connsiteY13" fmla="*/ 5679567 h 5694616"/>
                <a:gd name="connsiteX14" fmla="*/ 107537 w 243173"/>
                <a:gd name="connsiteY14" fmla="*/ 5677757 h 5694616"/>
                <a:gd name="connsiteX15" fmla="*/ 120968 w 243173"/>
                <a:gd name="connsiteY15" fmla="*/ 5671566 h 5694616"/>
                <a:gd name="connsiteX16" fmla="*/ 126492 w 243173"/>
                <a:gd name="connsiteY16" fmla="*/ 5668708 h 5694616"/>
                <a:gd name="connsiteX17" fmla="*/ 135350 w 243173"/>
                <a:gd name="connsiteY17" fmla="*/ 5663661 h 5694616"/>
                <a:gd name="connsiteX18" fmla="*/ 139732 w 243173"/>
                <a:gd name="connsiteY18" fmla="*/ 5660993 h 5694616"/>
                <a:gd name="connsiteX19" fmla="*/ 144209 w 243173"/>
                <a:gd name="connsiteY19" fmla="*/ 5658136 h 5694616"/>
                <a:gd name="connsiteX20" fmla="*/ 147733 w 243173"/>
                <a:gd name="connsiteY20" fmla="*/ 5655659 h 5694616"/>
                <a:gd name="connsiteX21" fmla="*/ 154591 w 243173"/>
                <a:gd name="connsiteY21" fmla="*/ 5650802 h 5694616"/>
                <a:gd name="connsiteX22" fmla="*/ 162973 w 243173"/>
                <a:gd name="connsiteY22" fmla="*/ 5644230 h 5694616"/>
                <a:gd name="connsiteX23" fmla="*/ 170117 w 243173"/>
                <a:gd name="connsiteY23" fmla="*/ 5638134 h 5694616"/>
                <a:gd name="connsiteX24" fmla="*/ 172021 w 243173"/>
                <a:gd name="connsiteY24" fmla="*/ 5636419 h 5694616"/>
                <a:gd name="connsiteX25" fmla="*/ 178689 w 243173"/>
                <a:gd name="connsiteY25" fmla="*/ 5629942 h 5694616"/>
                <a:gd name="connsiteX26" fmla="*/ 185928 w 243173"/>
                <a:gd name="connsiteY26" fmla="*/ 5622322 h 5694616"/>
                <a:gd name="connsiteX27" fmla="*/ 192119 w 243173"/>
                <a:gd name="connsiteY27" fmla="*/ 5615083 h 5694616"/>
                <a:gd name="connsiteX28" fmla="*/ 193453 w 243173"/>
                <a:gd name="connsiteY28" fmla="*/ 5613464 h 5694616"/>
                <a:gd name="connsiteX29" fmla="*/ 199358 w 243173"/>
                <a:gd name="connsiteY29" fmla="*/ 5605844 h 5694616"/>
                <a:gd name="connsiteX30" fmla="*/ 205073 w 243173"/>
                <a:gd name="connsiteY30" fmla="*/ 5597843 h 5694616"/>
                <a:gd name="connsiteX31" fmla="*/ 205930 w 243173"/>
                <a:gd name="connsiteY31" fmla="*/ 5596699 h 5694616"/>
                <a:gd name="connsiteX32" fmla="*/ 209264 w 243173"/>
                <a:gd name="connsiteY32" fmla="*/ 5591556 h 5694616"/>
                <a:gd name="connsiteX33" fmla="*/ 212979 w 243173"/>
                <a:gd name="connsiteY33" fmla="*/ 5585555 h 5694616"/>
                <a:gd name="connsiteX34" fmla="*/ 213170 w 243173"/>
                <a:gd name="connsiteY34" fmla="*/ 5585175 h 5694616"/>
                <a:gd name="connsiteX35" fmla="*/ 217932 w 243173"/>
                <a:gd name="connsiteY35" fmla="*/ 5576507 h 5694616"/>
                <a:gd name="connsiteX36" fmla="*/ 218313 w 243173"/>
                <a:gd name="connsiteY36" fmla="*/ 5575840 h 5694616"/>
                <a:gd name="connsiteX37" fmla="*/ 222123 w 243173"/>
                <a:gd name="connsiteY37" fmla="*/ 5568030 h 5694616"/>
                <a:gd name="connsiteX38" fmla="*/ 224409 w 243173"/>
                <a:gd name="connsiteY38" fmla="*/ 5562886 h 5694616"/>
                <a:gd name="connsiteX39" fmla="*/ 231077 w 243173"/>
                <a:gd name="connsiteY39" fmla="*/ 5545932 h 5694616"/>
                <a:gd name="connsiteX40" fmla="*/ 233744 w 243173"/>
                <a:gd name="connsiteY40" fmla="*/ 5537740 h 5694616"/>
                <a:gd name="connsiteX41" fmla="*/ 236506 w 243173"/>
                <a:gd name="connsiteY41" fmla="*/ 5527643 h 5694616"/>
                <a:gd name="connsiteX42" fmla="*/ 238696 w 243173"/>
                <a:gd name="connsiteY42" fmla="*/ 5518214 h 5694616"/>
                <a:gd name="connsiteX43" fmla="*/ 239840 w 243173"/>
                <a:gd name="connsiteY43" fmla="*/ 5511832 h 5694616"/>
                <a:gd name="connsiteX44" fmla="*/ 240697 w 243173"/>
                <a:gd name="connsiteY44" fmla="*/ 5506689 h 5694616"/>
                <a:gd name="connsiteX45" fmla="*/ 242030 w 243173"/>
                <a:gd name="connsiteY45" fmla="*/ 5495925 h 5694616"/>
                <a:gd name="connsiteX46" fmla="*/ 242411 w 243173"/>
                <a:gd name="connsiteY46" fmla="*/ 5491639 h 5694616"/>
                <a:gd name="connsiteX47" fmla="*/ 242888 w 243173"/>
                <a:gd name="connsiteY47" fmla="*/ 5485067 h 5694616"/>
                <a:gd name="connsiteX48" fmla="*/ 243173 w 243173"/>
                <a:gd name="connsiteY48" fmla="*/ 5473732 h 5694616"/>
                <a:gd name="connsiteX49" fmla="*/ 243173 w 243173"/>
                <a:gd name="connsiteY49" fmla="*/ 220885 h 5694616"/>
                <a:gd name="connsiteX50" fmla="*/ 242888 w 243173"/>
                <a:gd name="connsiteY50" fmla="*/ 209550 h 5694616"/>
                <a:gd name="connsiteX51" fmla="*/ 242411 w 243173"/>
                <a:gd name="connsiteY51" fmla="*/ 202978 h 5694616"/>
                <a:gd name="connsiteX52" fmla="*/ 242030 w 243173"/>
                <a:gd name="connsiteY52" fmla="*/ 198692 h 5694616"/>
                <a:gd name="connsiteX53" fmla="*/ 240697 w 243173"/>
                <a:gd name="connsiteY53" fmla="*/ 187928 h 5694616"/>
                <a:gd name="connsiteX54" fmla="*/ 239840 w 243173"/>
                <a:gd name="connsiteY54" fmla="*/ 182785 h 5694616"/>
                <a:gd name="connsiteX55" fmla="*/ 238696 w 243173"/>
                <a:gd name="connsiteY55" fmla="*/ 176403 h 5694616"/>
                <a:gd name="connsiteX56" fmla="*/ 236506 w 243173"/>
                <a:gd name="connsiteY56" fmla="*/ 166973 h 5694616"/>
                <a:gd name="connsiteX57" fmla="*/ 233744 w 243173"/>
                <a:gd name="connsiteY57" fmla="*/ 156877 h 5694616"/>
                <a:gd name="connsiteX58" fmla="*/ 231077 w 243173"/>
                <a:gd name="connsiteY58" fmla="*/ 148685 h 5694616"/>
                <a:gd name="connsiteX59" fmla="*/ 224409 w 243173"/>
                <a:gd name="connsiteY59" fmla="*/ 131731 h 5694616"/>
                <a:gd name="connsiteX60" fmla="*/ 222123 w 243173"/>
                <a:gd name="connsiteY60" fmla="*/ 126587 h 5694616"/>
                <a:gd name="connsiteX61" fmla="*/ 218313 w 243173"/>
                <a:gd name="connsiteY61" fmla="*/ 118777 h 5694616"/>
                <a:gd name="connsiteX62" fmla="*/ 217932 w 243173"/>
                <a:gd name="connsiteY62" fmla="*/ 118110 h 5694616"/>
                <a:gd name="connsiteX63" fmla="*/ 213170 w 243173"/>
                <a:gd name="connsiteY63" fmla="*/ 109442 h 5694616"/>
                <a:gd name="connsiteX64" fmla="*/ 212979 w 243173"/>
                <a:gd name="connsiteY64" fmla="*/ 109061 h 5694616"/>
                <a:gd name="connsiteX65" fmla="*/ 209264 w 243173"/>
                <a:gd name="connsiteY65" fmla="*/ 103061 h 5694616"/>
                <a:gd name="connsiteX66" fmla="*/ 205930 w 243173"/>
                <a:gd name="connsiteY66" fmla="*/ 97917 h 5694616"/>
                <a:gd name="connsiteX67" fmla="*/ 205073 w 243173"/>
                <a:gd name="connsiteY67" fmla="*/ 96774 h 5694616"/>
                <a:gd name="connsiteX68" fmla="*/ 199358 w 243173"/>
                <a:gd name="connsiteY68" fmla="*/ 88773 h 5694616"/>
                <a:gd name="connsiteX69" fmla="*/ 193453 w 243173"/>
                <a:gd name="connsiteY69" fmla="*/ 81153 h 5694616"/>
                <a:gd name="connsiteX70" fmla="*/ 192119 w 243173"/>
                <a:gd name="connsiteY70" fmla="*/ 79534 h 5694616"/>
                <a:gd name="connsiteX71" fmla="*/ 185928 w 243173"/>
                <a:gd name="connsiteY71" fmla="*/ 72295 h 5694616"/>
                <a:gd name="connsiteX72" fmla="*/ 178689 w 243173"/>
                <a:gd name="connsiteY72" fmla="*/ 64675 h 5694616"/>
                <a:gd name="connsiteX73" fmla="*/ 172021 w 243173"/>
                <a:gd name="connsiteY73" fmla="*/ 58198 h 5694616"/>
                <a:gd name="connsiteX74" fmla="*/ 170117 w 243173"/>
                <a:gd name="connsiteY74" fmla="*/ 56483 h 5694616"/>
                <a:gd name="connsiteX75" fmla="*/ 162973 w 243173"/>
                <a:gd name="connsiteY75" fmla="*/ 50387 h 5694616"/>
                <a:gd name="connsiteX76" fmla="*/ 154591 w 243173"/>
                <a:gd name="connsiteY76" fmla="*/ 43815 h 5694616"/>
                <a:gd name="connsiteX77" fmla="*/ 147733 w 243173"/>
                <a:gd name="connsiteY77" fmla="*/ 38957 h 5694616"/>
                <a:gd name="connsiteX78" fmla="*/ 144209 w 243173"/>
                <a:gd name="connsiteY78" fmla="*/ 36481 h 5694616"/>
                <a:gd name="connsiteX79" fmla="*/ 139732 w 243173"/>
                <a:gd name="connsiteY79" fmla="*/ 33623 h 5694616"/>
                <a:gd name="connsiteX80" fmla="*/ 135350 w 243173"/>
                <a:gd name="connsiteY80" fmla="*/ 30956 h 5694616"/>
                <a:gd name="connsiteX81" fmla="*/ 126492 w 243173"/>
                <a:gd name="connsiteY81" fmla="*/ 25908 h 5694616"/>
                <a:gd name="connsiteX82" fmla="*/ 120968 w 243173"/>
                <a:gd name="connsiteY82" fmla="*/ 23051 h 5694616"/>
                <a:gd name="connsiteX83" fmla="*/ 107537 w 243173"/>
                <a:gd name="connsiteY83" fmla="*/ 16859 h 5694616"/>
                <a:gd name="connsiteX84" fmla="*/ 103061 w 243173"/>
                <a:gd name="connsiteY84" fmla="*/ 15049 h 5694616"/>
                <a:gd name="connsiteX85" fmla="*/ 96203 w 243173"/>
                <a:gd name="connsiteY85" fmla="*/ 12478 h 5694616"/>
                <a:gd name="connsiteX86" fmla="*/ 87249 w 243173"/>
                <a:gd name="connsiteY86" fmla="*/ 9525 h 5694616"/>
                <a:gd name="connsiteX87" fmla="*/ 78105 w 243173"/>
                <a:gd name="connsiteY87" fmla="*/ 6858 h 5694616"/>
                <a:gd name="connsiteX88" fmla="*/ 77629 w 243173"/>
                <a:gd name="connsiteY88" fmla="*/ 6858 h 5694616"/>
                <a:gd name="connsiteX89" fmla="*/ 67532 w 243173"/>
                <a:gd name="connsiteY89" fmla="*/ 4477 h 5694616"/>
                <a:gd name="connsiteX90" fmla="*/ 66961 w 243173"/>
                <a:gd name="connsiteY90" fmla="*/ 4477 h 5694616"/>
                <a:gd name="connsiteX91" fmla="*/ 59341 w 243173"/>
                <a:gd name="connsiteY91" fmla="*/ 3143 h 5694616"/>
                <a:gd name="connsiteX92" fmla="*/ 22574 w 243173"/>
                <a:gd name="connsiteY92" fmla="*/ 0 h 5694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3173" h="5694616">
                  <a:moveTo>
                    <a:pt x="22574" y="190"/>
                  </a:moveTo>
                  <a:lnTo>
                    <a:pt x="0" y="190"/>
                  </a:lnTo>
                  <a:cubicBezTo>
                    <a:pt x="121729" y="190"/>
                    <a:pt x="220694" y="99155"/>
                    <a:pt x="220694" y="220885"/>
                  </a:cubicBezTo>
                  <a:lnTo>
                    <a:pt x="220694" y="5473923"/>
                  </a:lnTo>
                  <a:cubicBezTo>
                    <a:pt x="220694" y="5595652"/>
                    <a:pt x="121729" y="5694617"/>
                    <a:pt x="0" y="5694617"/>
                  </a:cubicBezTo>
                  <a:lnTo>
                    <a:pt x="22574" y="5694617"/>
                  </a:lnTo>
                  <a:cubicBezTo>
                    <a:pt x="35147" y="5694617"/>
                    <a:pt x="47339" y="5693569"/>
                    <a:pt x="59341" y="5691473"/>
                  </a:cubicBezTo>
                  <a:cubicBezTo>
                    <a:pt x="61913" y="5691188"/>
                    <a:pt x="64484" y="5690616"/>
                    <a:pt x="66961" y="5690140"/>
                  </a:cubicBezTo>
                  <a:cubicBezTo>
                    <a:pt x="67151" y="5690140"/>
                    <a:pt x="67246" y="5690140"/>
                    <a:pt x="67532" y="5690140"/>
                  </a:cubicBezTo>
                  <a:cubicBezTo>
                    <a:pt x="70866" y="5689473"/>
                    <a:pt x="74295" y="5688616"/>
                    <a:pt x="77629" y="5687758"/>
                  </a:cubicBezTo>
                  <a:cubicBezTo>
                    <a:pt x="77819" y="5687758"/>
                    <a:pt x="77915" y="5687758"/>
                    <a:pt x="78105" y="5687758"/>
                  </a:cubicBezTo>
                  <a:cubicBezTo>
                    <a:pt x="81153" y="5686902"/>
                    <a:pt x="84296" y="5686139"/>
                    <a:pt x="87249" y="5685092"/>
                  </a:cubicBezTo>
                  <a:cubicBezTo>
                    <a:pt x="90297" y="5684234"/>
                    <a:pt x="93250" y="5683187"/>
                    <a:pt x="96203" y="5682139"/>
                  </a:cubicBezTo>
                  <a:cubicBezTo>
                    <a:pt x="98488" y="5681282"/>
                    <a:pt x="100775" y="5680520"/>
                    <a:pt x="103061" y="5679567"/>
                  </a:cubicBezTo>
                  <a:cubicBezTo>
                    <a:pt x="104585" y="5678996"/>
                    <a:pt x="106109" y="5678329"/>
                    <a:pt x="107537" y="5677757"/>
                  </a:cubicBezTo>
                  <a:cubicBezTo>
                    <a:pt x="112109" y="5675852"/>
                    <a:pt x="116586" y="5673757"/>
                    <a:pt x="120968" y="5671566"/>
                  </a:cubicBezTo>
                  <a:cubicBezTo>
                    <a:pt x="122872" y="5670709"/>
                    <a:pt x="124682" y="5669661"/>
                    <a:pt x="126492" y="5668708"/>
                  </a:cubicBezTo>
                  <a:cubicBezTo>
                    <a:pt x="129540" y="5667089"/>
                    <a:pt x="132397" y="5665375"/>
                    <a:pt x="135350" y="5663661"/>
                  </a:cubicBezTo>
                  <a:cubicBezTo>
                    <a:pt x="136874" y="5662803"/>
                    <a:pt x="138303" y="5661946"/>
                    <a:pt x="139732" y="5660993"/>
                  </a:cubicBezTo>
                  <a:cubicBezTo>
                    <a:pt x="141351" y="5660136"/>
                    <a:pt x="142780" y="5659089"/>
                    <a:pt x="144209" y="5658136"/>
                  </a:cubicBezTo>
                  <a:cubicBezTo>
                    <a:pt x="145447" y="5657374"/>
                    <a:pt x="146590" y="5656517"/>
                    <a:pt x="147733" y="5655659"/>
                  </a:cubicBezTo>
                  <a:cubicBezTo>
                    <a:pt x="150019" y="5654136"/>
                    <a:pt x="152305" y="5652516"/>
                    <a:pt x="154591" y="5650802"/>
                  </a:cubicBezTo>
                  <a:cubicBezTo>
                    <a:pt x="157448" y="5648706"/>
                    <a:pt x="160211" y="5646516"/>
                    <a:pt x="162973" y="5644230"/>
                  </a:cubicBezTo>
                  <a:cubicBezTo>
                    <a:pt x="165354" y="5642229"/>
                    <a:pt x="167735" y="5640133"/>
                    <a:pt x="170117" y="5638134"/>
                  </a:cubicBezTo>
                  <a:cubicBezTo>
                    <a:pt x="170783" y="5637562"/>
                    <a:pt x="171355" y="5636895"/>
                    <a:pt x="172021" y="5636419"/>
                  </a:cubicBezTo>
                  <a:cubicBezTo>
                    <a:pt x="174308" y="5634323"/>
                    <a:pt x="176498" y="5632133"/>
                    <a:pt x="178689" y="5629942"/>
                  </a:cubicBezTo>
                  <a:cubicBezTo>
                    <a:pt x="181166" y="5627466"/>
                    <a:pt x="183642" y="5624894"/>
                    <a:pt x="185928" y="5622322"/>
                  </a:cubicBezTo>
                  <a:cubicBezTo>
                    <a:pt x="188119" y="5620036"/>
                    <a:pt x="190119" y="5617559"/>
                    <a:pt x="192119" y="5615083"/>
                  </a:cubicBezTo>
                  <a:cubicBezTo>
                    <a:pt x="192691" y="5614607"/>
                    <a:pt x="193072" y="5614130"/>
                    <a:pt x="193453" y="5613464"/>
                  </a:cubicBezTo>
                  <a:cubicBezTo>
                    <a:pt x="195453" y="5610987"/>
                    <a:pt x="197453" y="5608511"/>
                    <a:pt x="199358" y="5605844"/>
                  </a:cubicBezTo>
                  <a:cubicBezTo>
                    <a:pt x="201263" y="5603177"/>
                    <a:pt x="203263" y="5600510"/>
                    <a:pt x="205073" y="5597843"/>
                  </a:cubicBezTo>
                  <a:cubicBezTo>
                    <a:pt x="205359" y="5597462"/>
                    <a:pt x="205645" y="5597081"/>
                    <a:pt x="205930" y="5596699"/>
                  </a:cubicBezTo>
                  <a:cubicBezTo>
                    <a:pt x="207074" y="5595080"/>
                    <a:pt x="208217" y="5593366"/>
                    <a:pt x="209264" y="5591556"/>
                  </a:cubicBezTo>
                  <a:cubicBezTo>
                    <a:pt x="210503" y="5589651"/>
                    <a:pt x="211741" y="5587556"/>
                    <a:pt x="212979" y="5585555"/>
                  </a:cubicBezTo>
                  <a:cubicBezTo>
                    <a:pt x="212979" y="5585555"/>
                    <a:pt x="213170" y="5585365"/>
                    <a:pt x="213170" y="5585175"/>
                  </a:cubicBezTo>
                  <a:cubicBezTo>
                    <a:pt x="214789" y="5582317"/>
                    <a:pt x="216408" y="5579459"/>
                    <a:pt x="217932" y="5576507"/>
                  </a:cubicBezTo>
                  <a:cubicBezTo>
                    <a:pt x="218122" y="5576316"/>
                    <a:pt x="218122" y="5576030"/>
                    <a:pt x="218313" y="5575840"/>
                  </a:cubicBezTo>
                  <a:cubicBezTo>
                    <a:pt x="219646" y="5573268"/>
                    <a:pt x="220980" y="5570696"/>
                    <a:pt x="222123" y="5568030"/>
                  </a:cubicBezTo>
                  <a:cubicBezTo>
                    <a:pt x="222980" y="5566410"/>
                    <a:pt x="223742" y="5564696"/>
                    <a:pt x="224409" y="5562886"/>
                  </a:cubicBezTo>
                  <a:cubicBezTo>
                    <a:pt x="226981" y="5557362"/>
                    <a:pt x="229171" y="5551742"/>
                    <a:pt x="231077" y="5545932"/>
                  </a:cubicBezTo>
                  <a:cubicBezTo>
                    <a:pt x="232029" y="5543264"/>
                    <a:pt x="232982" y="5540502"/>
                    <a:pt x="233744" y="5537740"/>
                  </a:cubicBezTo>
                  <a:cubicBezTo>
                    <a:pt x="234696" y="5534406"/>
                    <a:pt x="235649" y="5531073"/>
                    <a:pt x="236506" y="5527643"/>
                  </a:cubicBezTo>
                  <a:cubicBezTo>
                    <a:pt x="237363" y="5524596"/>
                    <a:pt x="238125" y="5521452"/>
                    <a:pt x="238696" y="5518214"/>
                  </a:cubicBezTo>
                  <a:cubicBezTo>
                    <a:pt x="239173" y="5516118"/>
                    <a:pt x="239554" y="5514023"/>
                    <a:pt x="239840" y="5511832"/>
                  </a:cubicBezTo>
                  <a:cubicBezTo>
                    <a:pt x="240221" y="5510213"/>
                    <a:pt x="240506" y="5508498"/>
                    <a:pt x="240697" y="5506689"/>
                  </a:cubicBezTo>
                  <a:cubicBezTo>
                    <a:pt x="241268" y="5503165"/>
                    <a:pt x="241649" y="5499545"/>
                    <a:pt x="242030" y="5495925"/>
                  </a:cubicBezTo>
                  <a:cubicBezTo>
                    <a:pt x="242221" y="5494496"/>
                    <a:pt x="242316" y="5493068"/>
                    <a:pt x="242411" y="5491639"/>
                  </a:cubicBezTo>
                  <a:cubicBezTo>
                    <a:pt x="242602" y="5489448"/>
                    <a:pt x="242792" y="5487257"/>
                    <a:pt x="242888" y="5485067"/>
                  </a:cubicBezTo>
                  <a:cubicBezTo>
                    <a:pt x="243078" y="5481352"/>
                    <a:pt x="243173" y="5477542"/>
                    <a:pt x="243173" y="5473732"/>
                  </a:cubicBezTo>
                  <a:lnTo>
                    <a:pt x="243173" y="220885"/>
                  </a:lnTo>
                  <a:cubicBezTo>
                    <a:pt x="243173" y="217075"/>
                    <a:pt x="243173" y="213265"/>
                    <a:pt x="242888" y="209550"/>
                  </a:cubicBezTo>
                  <a:cubicBezTo>
                    <a:pt x="242888" y="207359"/>
                    <a:pt x="242697" y="205169"/>
                    <a:pt x="242411" y="202978"/>
                  </a:cubicBezTo>
                  <a:cubicBezTo>
                    <a:pt x="242411" y="201549"/>
                    <a:pt x="242221" y="200120"/>
                    <a:pt x="242030" y="198692"/>
                  </a:cubicBezTo>
                  <a:cubicBezTo>
                    <a:pt x="241649" y="195072"/>
                    <a:pt x="241173" y="191453"/>
                    <a:pt x="240697" y="187928"/>
                  </a:cubicBezTo>
                  <a:cubicBezTo>
                    <a:pt x="240506" y="186214"/>
                    <a:pt x="240125" y="184499"/>
                    <a:pt x="239840" y="182785"/>
                  </a:cubicBezTo>
                  <a:cubicBezTo>
                    <a:pt x="239554" y="180594"/>
                    <a:pt x="239173" y="178499"/>
                    <a:pt x="238696" y="176403"/>
                  </a:cubicBezTo>
                  <a:cubicBezTo>
                    <a:pt x="238125" y="173165"/>
                    <a:pt x="237363" y="170021"/>
                    <a:pt x="236506" y="166973"/>
                  </a:cubicBezTo>
                  <a:cubicBezTo>
                    <a:pt x="235649" y="163640"/>
                    <a:pt x="234696" y="160211"/>
                    <a:pt x="233744" y="156877"/>
                  </a:cubicBezTo>
                  <a:cubicBezTo>
                    <a:pt x="232886" y="154115"/>
                    <a:pt x="232029" y="151352"/>
                    <a:pt x="231077" y="148685"/>
                  </a:cubicBezTo>
                  <a:cubicBezTo>
                    <a:pt x="229171" y="142875"/>
                    <a:pt x="226981" y="137160"/>
                    <a:pt x="224409" y="131731"/>
                  </a:cubicBezTo>
                  <a:cubicBezTo>
                    <a:pt x="223742" y="130016"/>
                    <a:pt x="222885" y="128302"/>
                    <a:pt x="222123" y="126587"/>
                  </a:cubicBezTo>
                  <a:cubicBezTo>
                    <a:pt x="220885" y="123920"/>
                    <a:pt x="219646" y="121349"/>
                    <a:pt x="218313" y="118777"/>
                  </a:cubicBezTo>
                  <a:cubicBezTo>
                    <a:pt x="218122" y="118586"/>
                    <a:pt x="218122" y="118301"/>
                    <a:pt x="217932" y="118110"/>
                  </a:cubicBezTo>
                  <a:cubicBezTo>
                    <a:pt x="216313" y="115157"/>
                    <a:pt x="214789" y="112300"/>
                    <a:pt x="213170" y="109442"/>
                  </a:cubicBezTo>
                  <a:cubicBezTo>
                    <a:pt x="213170" y="109252"/>
                    <a:pt x="212979" y="109157"/>
                    <a:pt x="212979" y="109061"/>
                  </a:cubicBezTo>
                  <a:cubicBezTo>
                    <a:pt x="211741" y="107061"/>
                    <a:pt x="210598" y="104966"/>
                    <a:pt x="209264" y="103061"/>
                  </a:cubicBezTo>
                  <a:cubicBezTo>
                    <a:pt x="208217" y="101346"/>
                    <a:pt x="207074" y="99632"/>
                    <a:pt x="205930" y="97917"/>
                  </a:cubicBezTo>
                  <a:cubicBezTo>
                    <a:pt x="205740" y="97536"/>
                    <a:pt x="205359" y="97155"/>
                    <a:pt x="205073" y="96774"/>
                  </a:cubicBezTo>
                  <a:cubicBezTo>
                    <a:pt x="203263" y="94107"/>
                    <a:pt x="201359" y="91345"/>
                    <a:pt x="199358" y="88773"/>
                  </a:cubicBezTo>
                  <a:cubicBezTo>
                    <a:pt x="197358" y="86201"/>
                    <a:pt x="195453" y="83630"/>
                    <a:pt x="193453" y="81153"/>
                  </a:cubicBezTo>
                  <a:cubicBezTo>
                    <a:pt x="193072" y="80582"/>
                    <a:pt x="192596" y="80010"/>
                    <a:pt x="192119" y="79534"/>
                  </a:cubicBezTo>
                  <a:cubicBezTo>
                    <a:pt x="190119" y="77057"/>
                    <a:pt x="188024" y="74676"/>
                    <a:pt x="185928" y="72295"/>
                  </a:cubicBezTo>
                  <a:cubicBezTo>
                    <a:pt x="183642" y="69628"/>
                    <a:pt x="181166" y="67151"/>
                    <a:pt x="178689" y="64675"/>
                  </a:cubicBezTo>
                  <a:cubicBezTo>
                    <a:pt x="176498" y="62484"/>
                    <a:pt x="174212" y="60293"/>
                    <a:pt x="172021" y="58198"/>
                  </a:cubicBezTo>
                  <a:cubicBezTo>
                    <a:pt x="171450" y="57626"/>
                    <a:pt x="170783" y="57055"/>
                    <a:pt x="170117" y="56483"/>
                  </a:cubicBezTo>
                  <a:cubicBezTo>
                    <a:pt x="167830" y="54483"/>
                    <a:pt x="165354" y="52388"/>
                    <a:pt x="162973" y="50387"/>
                  </a:cubicBezTo>
                  <a:cubicBezTo>
                    <a:pt x="160306" y="48101"/>
                    <a:pt x="157448" y="45911"/>
                    <a:pt x="154591" y="43815"/>
                  </a:cubicBezTo>
                  <a:cubicBezTo>
                    <a:pt x="152305" y="42101"/>
                    <a:pt x="150114" y="40481"/>
                    <a:pt x="147733" y="38957"/>
                  </a:cubicBezTo>
                  <a:cubicBezTo>
                    <a:pt x="146590" y="38100"/>
                    <a:pt x="145447" y="37243"/>
                    <a:pt x="144209" y="36481"/>
                  </a:cubicBezTo>
                  <a:cubicBezTo>
                    <a:pt x="142780" y="35528"/>
                    <a:pt x="141256" y="34576"/>
                    <a:pt x="139732" y="33623"/>
                  </a:cubicBezTo>
                  <a:cubicBezTo>
                    <a:pt x="138303" y="32671"/>
                    <a:pt x="136874" y="31718"/>
                    <a:pt x="135350" y="30956"/>
                  </a:cubicBezTo>
                  <a:cubicBezTo>
                    <a:pt x="132397" y="29242"/>
                    <a:pt x="129540" y="27527"/>
                    <a:pt x="126492" y="25908"/>
                  </a:cubicBezTo>
                  <a:cubicBezTo>
                    <a:pt x="124682" y="24955"/>
                    <a:pt x="122777" y="23908"/>
                    <a:pt x="120968" y="23051"/>
                  </a:cubicBezTo>
                  <a:cubicBezTo>
                    <a:pt x="116586" y="20860"/>
                    <a:pt x="112109" y="18764"/>
                    <a:pt x="107537" y="16859"/>
                  </a:cubicBezTo>
                  <a:cubicBezTo>
                    <a:pt x="106109" y="16288"/>
                    <a:pt x="104585" y="15621"/>
                    <a:pt x="103061" y="15049"/>
                  </a:cubicBezTo>
                  <a:cubicBezTo>
                    <a:pt x="100775" y="14192"/>
                    <a:pt x="98584" y="13335"/>
                    <a:pt x="96203" y="12478"/>
                  </a:cubicBezTo>
                  <a:cubicBezTo>
                    <a:pt x="93250" y="11430"/>
                    <a:pt x="90297" y="10478"/>
                    <a:pt x="87249" y="9525"/>
                  </a:cubicBezTo>
                  <a:cubicBezTo>
                    <a:pt x="84201" y="8573"/>
                    <a:pt x="81153" y="7715"/>
                    <a:pt x="78105" y="6858"/>
                  </a:cubicBezTo>
                  <a:cubicBezTo>
                    <a:pt x="77915" y="6858"/>
                    <a:pt x="77819" y="6858"/>
                    <a:pt x="77629" y="6858"/>
                  </a:cubicBezTo>
                  <a:cubicBezTo>
                    <a:pt x="74295" y="6001"/>
                    <a:pt x="70866" y="5143"/>
                    <a:pt x="67532" y="4477"/>
                  </a:cubicBezTo>
                  <a:cubicBezTo>
                    <a:pt x="67342" y="4477"/>
                    <a:pt x="67151" y="4477"/>
                    <a:pt x="66961" y="4477"/>
                  </a:cubicBezTo>
                  <a:cubicBezTo>
                    <a:pt x="64389" y="3905"/>
                    <a:pt x="61817" y="3429"/>
                    <a:pt x="59341" y="3143"/>
                  </a:cubicBezTo>
                  <a:cubicBezTo>
                    <a:pt x="47435" y="1048"/>
                    <a:pt x="35147" y="0"/>
                    <a:pt x="22574" y="0"/>
                  </a:cubicBezTo>
                  <a:close/>
                </a:path>
              </a:pathLst>
            </a:custGeom>
            <a:gradFill>
              <a:gsLst>
                <a:gs pos="0">
                  <a:srgbClr val="C9C9C9"/>
                </a:gs>
                <a:gs pos="48000">
                  <a:srgbClr val="F1F1F1"/>
                </a:gs>
                <a:gs pos="64000">
                  <a:srgbClr val="ECECEC"/>
                </a:gs>
                <a:gs pos="82000">
                  <a:srgbClr val="DEDEDE"/>
                </a:gs>
                <a:gs pos="100000">
                  <a:srgbClr val="C9C9C9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44333E-4A73-1508-47D0-7F64CBBBB49D}"/>
                </a:ext>
              </a:extLst>
            </p:cNvPr>
            <p:cNvSpPr/>
            <p:nvPr/>
          </p:nvSpPr>
          <p:spPr>
            <a:xfrm rot="16200000">
              <a:off x="7993205" y="3188320"/>
              <a:ext cx="243078" cy="5694521"/>
            </a:xfrm>
            <a:custGeom>
              <a:avLst/>
              <a:gdLst>
                <a:gd name="connsiteX0" fmla="*/ 243078 w 243078"/>
                <a:gd name="connsiteY0" fmla="*/ 0 h 5694521"/>
                <a:gd name="connsiteX1" fmla="*/ 220504 w 243078"/>
                <a:gd name="connsiteY1" fmla="*/ 0 h 5694521"/>
                <a:gd name="connsiteX2" fmla="*/ 184118 w 243078"/>
                <a:gd name="connsiteY2" fmla="*/ 3048 h 5694521"/>
                <a:gd name="connsiteX3" fmla="*/ 176117 w 243078"/>
                <a:gd name="connsiteY3" fmla="*/ 4477 h 5694521"/>
                <a:gd name="connsiteX4" fmla="*/ 165449 w 243078"/>
                <a:gd name="connsiteY4" fmla="*/ 6953 h 5694521"/>
                <a:gd name="connsiteX5" fmla="*/ 155829 w 243078"/>
                <a:gd name="connsiteY5" fmla="*/ 9620 h 5694521"/>
                <a:gd name="connsiteX6" fmla="*/ 146495 w 243078"/>
                <a:gd name="connsiteY6" fmla="*/ 12668 h 5694521"/>
                <a:gd name="connsiteX7" fmla="*/ 140970 w 243078"/>
                <a:gd name="connsiteY7" fmla="*/ 14764 h 5694521"/>
                <a:gd name="connsiteX8" fmla="*/ 135541 w 243078"/>
                <a:gd name="connsiteY8" fmla="*/ 16859 h 5694521"/>
                <a:gd name="connsiteX9" fmla="*/ 122206 w 243078"/>
                <a:gd name="connsiteY9" fmla="*/ 23051 h 5694521"/>
                <a:gd name="connsiteX10" fmla="*/ 116681 w 243078"/>
                <a:gd name="connsiteY10" fmla="*/ 25908 h 5694521"/>
                <a:gd name="connsiteX11" fmla="*/ 107823 w 243078"/>
                <a:gd name="connsiteY11" fmla="*/ 30956 h 5694521"/>
                <a:gd name="connsiteX12" fmla="*/ 103442 w 243078"/>
                <a:gd name="connsiteY12" fmla="*/ 33623 h 5694521"/>
                <a:gd name="connsiteX13" fmla="*/ 98965 w 243078"/>
                <a:gd name="connsiteY13" fmla="*/ 36481 h 5694521"/>
                <a:gd name="connsiteX14" fmla="*/ 95441 w 243078"/>
                <a:gd name="connsiteY14" fmla="*/ 38957 h 5694521"/>
                <a:gd name="connsiteX15" fmla="*/ 88583 w 243078"/>
                <a:gd name="connsiteY15" fmla="*/ 43815 h 5694521"/>
                <a:gd name="connsiteX16" fmla="*/ 80201 w 243078"/>
                <a:gd name="connsiteY16" fmla="*/ 50387 h 5694521"/>
                <a:gd name="connsiteX17" fmla="*/ 73057 w 243078"/>
                <a:gd name="connsiteY17" fmla="*/ 56483 h 5694521"/>
                <a:gd name="connsiteX18" fmla="*/ 71152 w 243078"/>
                <a:gd name="connsiteY18" fmla="*/ 58198 h 5694521"/>
                <a:gd name="connsiteX19" fmla="*/ 64484 w 243078"/>
                <a:gd name="connsiteY19" fmla="*/ 64675 h 5694521"/>
                <a:gd name="connsiteX20" fmla="*/ 58388 w 243078"/>
                <a:gd name="connsiteY20" fmla="*/ 70961 h 5694521"/>
                <a:gd name="connsiteX21" fmla="*/ 56007 w 243078"/>
                <a:gd name="connsiteY21" fmla="*/ 73628 h 5694521"/>
                <a:gd name="connsiteX22" fmla="*/ 51245 w 243078"/>
                <a:gd name="connsiteY22" fmla="*/ 79153 h 5694521"/>
                <a:gd name="connsiteX23" fmla="*/ 49625 w 243078"/>
                <a:gd name="connsiteY23" fmla="*/ 81058 h 5694521"/>
                <a:gd name="connsiteX24" fmla="*/ 43720 w 243078"/>
                <a:gd name="connsiteY24" fmla="*/ 88678 h 5694521"/>
                <a:gd name="connsiteX25" fmla="*/ 39148 w 243078"/>
                <a:gd name="connsiteY25" fmla="*/ 94964 h 5694521"/>
                <a:gd name="connsiteX26" fmla="*/ 36100 w 243078"/>
                <a:gd name="connsiteY26" fmla="*/ 99441 h 5694521"/>
                <a:gd name="connsiteX27" fmla="*/ 31147 w 243078"/>
                <a:gd name="connsiteY27" fmla="*/ 107347 h 5694521"/>
                <a:gd name="connsiteX28" fmla="*/ 27813 w 243078"/>
                <a:gd name="connsiteY28" fmla="*/ 113252 h 5694521"/>
                <a:gd name="connsiteX29" fmla="*/ 26099 w 243078"/>
                <a:gd name="connsiteY29" fmla="*/ 116300 h 5694521"/>
                <a:gd name="connsiteX30" fmla="*/ 23051 w 243078"/>
                <a:gd name="connsiteY30" fmla="*/ 122111 h 5694521"/>
                <a:gd name="connsiteX31" fmla="*/ 19336 w 243078"/>
                <a:gd name="connsiteY31" fmla="*/ 130112 h 5694521"/>
                <a:gd name="connsiteX32" fmla="*/ 16669 w 243078"/>
                <a:gd name="connsiteY32" fmla="*/ 135922 h 5694521"/>
                <a:gd name="connsiteX33" fmla="*/ 11621 w 243078"/>
                <a:gd name="connsiteY33" fmla="*/ 149257 h 5694521"/>
                <a:gd name="connsiteX34" fmla="*/ 9335 w 243078"/>
                <a:gd name="connsiteY34" fmla="*/ 156496 h 5694521"/>
                <a:gd name="connsiteX35" fmla="*/ 6858 w 243078"/>
                <a:gd name="connsiteY35" fmla="*/ 165354 h 5694521"/>
                <a:gd name="connsiteX36" fmla="*/ 4382 w 243078"/>
                <a:gd name="connsiteY36" fmla="*/ 176022 h 5694521"/>
                <a:gd name="connsiteX37" fmla="*/ 3238 w 243078"/>
                <a:gd name="connsiteY37" fmla="*/ 182404 h 5694521"/>
                <a:gd name="connsiteX38" fmla="*/ 2381 w 243078"/>
                <a:gd name="connsiteY38" fmla="*/ 187547 h 5694521"/>
                <a:gd name="connsiteX39" fmla="*/ 1048 w 243078"/>
                <a:gd name="connsiteY39" fmla="*/ 198311 h 5694521"/>
                <a:gd name="connsiteX40" fmla="*/ 762 w 243078"/>
                <a:gd name="connsiteY40" fmla="*/ 201263 h 5694521"/>
                <a:gd name="connsiteX41" fmla="*/ 191 w 243078"/>
                <a:gd name="connsiteY41" fmla="*/ 209169 h 5694521"/>
                <a:gd name="connsiteX42" fmla="*/ 0 w 243078"/>
                <a:gd name="connsiteY42" fmla="*/ 214313 h 5694521"/>
                <a:gd name="connsiteX43" fmla="*/ 0 w 243078"/>
                <a:gd name="connsiteY43" fmla="*/ 220504 h 5694521"/>
                <a:gd name="connsiteX44" fmla="*/ 0 w 243078"/>
                <a:gd name="connsiteY44" fmla="*/ 5473542 h 5694521"/>
                <a:gd name="connsiteX45" fmla="*/ 0 w 243078"/>
                <a:gd name="connsiteY45" fmla="*/ 5479733 h 5694521"/>
                <a:gd name="connsiteX46" fmla="*/ 191 w 243078"/>
                <a:gd name="connsiteY46" fmla="*/ 5484876 h 5694521"/>
                <a:gd name="connsiteX47" fmla="*/ 762 w 243078"/>
                <a:gd name="connsiteY47" fmla="*/ 5492782 h 5694521"/>
                <a:gd name="connsiteX48" fmla="*/ 1048 w 243078"/>
                <a:gd name="connsiteY48" fmla="*/ 5495735 h 5694521"/>
                <a:gd name="connsiteX49" fmla="*/ 2381 w 243078"/>
                <a:gd name="connsiteY49" fmla="*/ 5506498 h 5694521"/>
                <a:gd name="connsiteX50" fmla="*/ 3238 w 243078"/>
                <a:gd name="connsiteY50" fmla="*/ 5511642 h 5694521"/>
                <a:gd name="connsiteX51" fmla="*/ 4382 w 243078"/>
                <a:gd name="connsiteY51" fmla="*/ 5518023 h 5694521"/>
                <a:gd name="connsiteX52" fmla="*/ 4382 w 243078"/>
                <a:gd name="connsiteY52" fmla="*/ 5518404 h 5694521"/>
                <a:gd name="connsiteX53" fmla="*/ 6096 w 243078"/>
                <a:gd name="connsiteY53" fmla="*/ 5526024 h 5694521"/>
                <a:gd name="connsiteX54" fmla="*/ 6763 w 243078"/>
                <a:gd name="connsiteY54" fmla="*/ 5528691 h 5694521"/>
                <a:gd name="connsiteX55" fmla="*/ 7049 w 243078"/>
                <a:gd name="connsiteY55" fmla="*/ 5529739 h 5694521"/>
                <a:gd name="connsiteX56" fmla="*/ 9239 w 243078"/>
                <a:gd name="connsiteY56" fmla="*/ 5537549 h 5694521"/>
                <a:gd name="connsiteX57" fmla="*/ 11525 w 243078"/>
                <a:gd name="connsiteY57" fmla="*/ 5544788 h 5694521"/>
                <a:gd name="connsiteX58" fmla="*/ 11811 w 243078"/>
                <a:gd name="connsiteY58" fmla="*/ 5545646 h 5694521"/>
                <a:gd name="connsiteX59" fmla="*/ 13240 w 243078"/>
                <a:gd name="connsiteY59" fmla="*/ 5549646 h 5694521"/>
                <a:gd name="connsiteX60" fmla="*/ 15621 w 243078"/>
                <a:gd name="connsiteY60" fmla="*/ 5556028 h 5694521"/>
                <a:gd name="connsiteX61" fmla="*/ 16478 w 243078"/>
                <a:gd name="connsiteY61" fmla="*/ 5558219 h 5694521"/>
                <a:gd name="connsiteX62" fmla="*/ 19145 w 243078"/>
                <a:gd name="connsiteY62" fmla="*/ 5564124 h 5694521"/>
                <a:gd name="connsiteX63" fmla="*/ 22860 w 243078"/>
                <a:gd name="connsiteY63" fmla="*/ 5572125 h 5694521"/>
                <a:gd name="connsiteX64" fmla="*/ 25908 w 243078"/>
                <a:gd name="connsiteY64" fmla="*/ 5577936 h 5694521"/>
                <a:gd name="connsiteX65" fmla="*/ 27623 w 243078"/>
                <a:gd name="connsiteY65" fmla="*/ 5580984 h 5694521"/>
                <a:gd name="connsiteX66" fmla="*/ 30671 w 243078"/>
                <a:gd name="connsiteY66" fmla="*/ 5586508 h 5694521"/>
                <a:gd name="connsiteX67" fmla="*/ 30956 w 243078"/>
                <a:gd name="connsiteY67" fmla="*/ 5586984 h 5694521"/>
                <a:gd name="connsiteX68" fmla="*/ 35909 w 243078"/>
                <a:gd name="connsiteY68" fmla="*/ 5594890 h 5694521"/>
                <a:gd name="connsiteX69" fmla="*/ 38957 w 243078"/>
                <a:gd name="connsiteY69" fmla="*/ 5599367 h 5694521"/>
                <a:gd name="connsiteX70" fmla="*/ 39434 w 243078"/>
                <a:gd name="connsiteY70" fmla="*/ 5599938 h 5694521"/>
                <a:gd name="connsiteX71" fmla="*/ 43529 w 243078"/>
                <a:gd name="connsiteY71" fmla="*/ 5605653 h 5694521"/>
                <a:gd name="connsiteX72" fmla="*/ 49435 w 243078"/>
                <a:gd name="connsiteY72" fmla="*/ 5613273 h 5694521"/>
                <a:gd name="connsiteX73" fmla="*/ 51054 w 243078"/>
                <a:gd name="connsiteY73" fmla="*/ 5615178 h 5694521"/>
                <a:gd name="connsiteX74" fmla="*/ 55817 w 243078"/>
                <a:gd name="connsiteY74" fmla="*/ 5620703 h 5694521"/>
                <a:gd name="connsiteX75" fmla="*/ 58198 w 243078"/>
                <a:gd name="connsiteY75" fmla="*/ 5623370 h 5694521"/>
                <a:gd name="connsiteX76" fmla="*/ 58579 w 243078"/>
                <a:gd name="connsiteY76" fmla="*/ 5623846 h 5694521"/>
                <a:gd name="connsiteX77" fmla="*/ 64294 w 243078"/>
                <a:gd name="connsiteY77" fmla="*/ 5629656 h 5694521"/>
                <a:gd name="connsiteX78" fmla="*/ 70295 w 243078"/>
                <a:gd name="connsiteY78" fmla="*/ 5635467 h 5694521"/>
                <a:gd name="connsiteX79" fmla="*/ 70961 w 243078"/>
                <a:gd name="connsiteY79" fmla="*/ 5636038 h 5694521"/>
                <a:gd name="connsiteX80" fmla="*/ 72866 w 243078"/>
                <a:gd name="connsiteY80" fmla="*/ 5637752 h 5694521"/>
                <a:gd name="connsiteX81" fmla="*/ 73724 w 243078"/>
                <a:gd name="connsiteY81" fmla="*/ 5638515 h 5694521"/>
                <a:gd name="connsiteX82" fmla="*/ 79915 w 243078"/>
                <a:gd name="connsiteY82" fmla="*/ 5643849 h 5694521"/>
                <a:gd name="connsiteX83" fmla="*/ 88297 w 243078"/>
                <a:gd name="connsiteY83" fmla="*/ 5650421 h 5694521"/>
                <a:gd name="connsiteX84" fmla="*/ 95155 w 243078"/>
                <a:gd name="connsiteY84" fmla="*/ 5655279 h 5694521"/>
                <a:gd name="connsiteX85" fmla="*/ 98679 w 243078"/>
                <a:gd name="connsiteY85" fmla="*/ 5657755 h 5694521"/>
                <a:gd name="connsiteX86" fmla="*/ 103156 w 243078"/>
                <a:gd name="connsiteY86" fmla="*/ 5660613 h 5694521"/>
                <a:gd name="connsiteX87" fmla="*/ 107537 w 243078"/>
                <a:gd name="connsiteY87" fmla="*/ 5663279 h 5694521"/>
                <a:gd name="connsiteX88" fmla="*/ 116396 w 243078"/>
                <a:gd name="connsiteY88" fmla="*/ 5668328 h 5694521"/>
                <a:gd name="connsiteX89" fmla="*/ 121920 w 243078"/>
                <a:gd name="connsiteY89" fmla="*/ 5671185 h 5694521"/>
                <a:gd name="connsiteX90" fmla="*/ 135255 w 243078"/>
                <a:gd name="connsiteY90" fmla="*/ 5677377 h 5694521"/>
                <a:gd name="connsiteX91" fmla="*/ 135636 w 243078"/>
                <a:gd name="connsiteY91" fmla="*/ 5677567 h 5694521"/>
                <a:gd name="connsiteX92" fmla="*/ 140684 w 243078"/>
                <a:gd name="connsiteY92" fmla="*/ 5679472 h 5694521"/>
                <a:gd name="connsiteX93" fmla="*/ 141256 w 243078"/>
                <a:gd name="connsiteY93" fmla="*/ 5679663 h 5694521"/>
                <a:gd name="connsiteX94" fmla="*/ 145828 w 243078"/>
                <a:gd name="connsiteY94" fmla="*/ 5681377 h 5694521"/>
                <a:gd name="connsiteX95" fmla="*/ 146209 w 243078"/>
                <a:gd name="connsiteY95" fmla="*/ 5681568 h 5694521"/>
                <a:gd name="connsiteX96" fmla="*/ 155543 w 243078"/>
                <a:gd name="connsiteY96" fmla="*/ 5684615 h 5694521"/>
                <a:gd name="connsiteX97" fmla="*/ 165164 w 243078"/>
                <a:gd name="connsiteY97" fmla="*/ 5687283 h 5694521"/>
                <a:gd name="connsiteX98" fmla="*/ 168116 w 243078"/>
                <a:gd name="connsiteY98" fmla="*/ 5688045 h 5694521"/>
                <a:gd name="connsiteX99" fmla="*/ 175069 w 243078"/>
                <a:gd name="connsiteY99" fmla="*/ 5689664 h 5694521"/>
                <a:gd name="connsiteX100" fmla="*/ 175927 w 243078"/>
                <a:gd name="connsiteY100" fmla="*/ 5689854 h 5694521"/>
                <a:gd name="connsiteX101" fmla="*/ 178213 w 243078"/>
                <a:gd name="connsiteY101" fmla="*/ 5690331 h 5694521"/>
                <a:gd name="connsiteX102" fmla="*/ 182975 w 243078"/>
                <a:gd name="connsiteY102" fmla="*/ 5691188 h 5694521"/>
                <a:gd name="connsiteX103" fmla="*/ 184023 w 243078"/>
                <a:gd name="connsiteY103" fmla="*/ 5691378 h 5694521"/>
                <a:gd name="connsiteX104" fmla="*/ 191738 w 243078"/>
                <a:gd name="connsiteY104" fmla="*/ 5692617 h 5694521"/>
                <a:gd name="connsiteX105" fmla="*/ 194501 w 243078"/>
                <a:gd name="connsiteY105" fmla="*/ 5692903 h 5694521"/>
                <a:gd name="connsiteX106" fmla="*/ 200311 w 243078"/>
                <a:gd name="connsiteY106" fmla="*/ 5693569 h 5694521"/>
                <a:gd name="connsiteX107" fmla="*/ 207264 w 243078"/>
                <a:gd name="connsiteY107" fmla="*/ 5694045 h 5694521"/>
                <a:gd name="connsiteX108" fmla="*/ 220313 w 243078"/>
                <a:gd name="connsiteY108" fmla="*/ 5694522 h 5694521"/>
                <a:gd name="connsiteX109" fmla="*/ 242888 w 243078"/>
                <a:gd name="connsiteY109" fmla="*/ 5694522 h 5694521"/>
                <a:gd name="connsiteX110" fmla="*/ 22193 w 243078"/>
                <a:gd name="connsiteY110" fmla="*/ 5473828 h 5694521"/>
                <a:gd name="connsiteX111" fmla="*/ 22193 w 243078"/>
                <a:gd name="connsiteY111" fmla="*/ 220694 h 5694521"/>
                <a:gd name="connsiteX112" fmla="*/ 243078 w 243078"/>
                <a:gd name="connsiteY112" fmla="*/ 0 h 569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43078" h="5694521">
                  <a:moveTo>
                    <a:pt x="243078" y="0"/>
                  </a:moveTo>
                  <a:lnTo>
                    <a:pt x="220504" y="0"/>
                  </a:lnTo>
                  <a:cubicBezTo>
                    <a:pt x="208121" y="0"/>
                    <a:pt x="195929" y="1048"/>
                    <a:pt x="184118" y="3048"/>
                  </a:cubicBezTo>
                  <a:cubicBezTo>
                    <a:pt x="181451" y="3429"/>
                    <a:pt x="178689" y="3905"/>
                    <a:pt x="176117" y="4477"/>
                  </a:cubicBezTo>
                  <a:cubicBezTo>
                    <a:pt x="172498" y="5239"/>
                    <a:pt x="168878" y="6001"/>
                    <a:pt x="165449" y="6953"/>
                  </a:cubicBezTo>
                  <a:cubicBezTo>
                    <a:pt x="162211" y="7811"/>
                    <a:pt x="158972" y="8668"/>
                    <a:pt x="155829" y="9620"/>
                  </a:cubicBezTo>
                  <a:cubicBezTo>
                    <a:pt x="152686" y="10573"/>
                    <a:pt x="149543" y="11525"/>
                    <a:pt x="146495" y="12668"/>
                  </a:cubicBezTo>
                  <a:cubicBezTo>
                    <a:pt x="144590" y="13335"/>
                    <a:pt x="142780" y="14002"/>
                    <a:pt x="140970" y="14764"/>
                  </a:cubicBezTo>
                  <a:cubicBezTo>
                    <a:pt x="139160" y="15430"/>
                    <a:pt x="137351" y="16097"/>
                    <a:pt x="135541" y="16859"/>
                  </a:cubicBezTo>
                  <a:cubicBezTo>
                    <a:pt x="130969" y="18764"/>
                    <a:pt x="126492" y="20860"/>
                    <a:pt x="122206" y="23051"/>
                  </a:cubicBezTo>
                  <a:cubicBezTo>
                    <a:pt x="120301" y="23908"/>
                    <a:pt x="118491" y="24955"/>
                    <a:pt x="116681" y="25908"/>
                  </a:cubicBezTo>
                  <a:cubicBezTo>
                    <a:pt x="113633" y="27527"/>
                    <a:pt x="110776" y="29242"/>
                    <a:pt x="107823" y="30956"/>
                  </a:cubicBezTo>
                  <a:cubicBezTo>
                    <a:pt x="106299" y="31814"/>
                    <a:pt x="104870" y="32671"/>
                    <a:pt x="103442" y="33623"/>
                  </a:cubicBezTo>
                  <a:cubicBezTo>
                    <a:pt x="101918" y="34481"/>
                    <a:pt x="100394" y="35528"/>
                    <a:pt x="98965" y="36481"/>
                  </a:cubicBezTo>
                  <a:cubicBezTo>
                    <a:pt x="97727" y="37243"/>
                    <a:pt x="96584" y="38100"/>
                    <a:pt x="95441" y="38957"/>
                  </a:cubicBezTo>
                  <a:cubicBezTo>
                    <a:pt x="93155" y="40481"/>
                    <a:pt x="90869" y="42101"/>
                    <a:pt x="88583" y="43815"/>
                  </a:cubicBezTo>
                  <a:cubicBezTo>
                    <a:pt x="85725" y="45911"/>
                    <a:pt x="82963" y="48101"/>
                    <a:pt x="80201" y="50387"/>
                  </a:cubicBezTo>
                  <a:cubicBezTo>
                    <a:pt x="77819" y="52388"/>
                    <a:pt x="75438" y="54483"/>
                    <a:pt x="73057" y="56483"/>
                  </a:cubicBezTo>
                  <a:cubicBezTo>
                    <a:pt x="72390" y="57055"/>
                    <a:pt x="71819" y="57722"/>
                    <a:pt x="71152" y="58198"/>
                  </a:cubicBezTo>
                  <a:cubicBezTo>
                    <a:pt x="68866" y="60293"/>
                    <a:pt x="66675" y="62484"/>
                    <a:pt x="64484" y="64675"/>
                  </a:cubicBezTo>
                  <a:cubicBezTo>
                    <a:pt x="62484" y="66675"/>
                    <a:pt x="60389" y="68771"/>
                    <a:pt x="58388" y="70961"/>
                  </a:cubicBezTo>
                  <a:cubicBezTo>
                    <a:pt x="57531" y="71819"/>
                    <a:pt x="56769" y="72676"/>
                    <a:pt x="56007" y="73628"/>
                  </a:cubicBezTo>
                  <a:cubicBezTo>
                    <a:pt x="54388" y="75438"/>
                    <a:pt x="52769" y="77343"/>
                    <a:pt x="51245" y="79153"/>
                  </a:cubicBezTo>
                  <a:cubicBezTo>
                    <a:pt x="50673" y="79724"/>
                    <a:pt x="50197" y="80391"/>
                    <a:pt x="49625" y="81058"/>
                  </a:cubicBezTo>
                  <a:cubicBezTo>
                    <a:pt x="47625" y="83534"/>
                    <a:pt x="45530" y="86011"/>
                    <a:pt x="43720" y="88678"/>
                  </a:cubicBezTo>
                  <a:cubicBezTo>
                    <a:pt x="42101" y="90678"/>
                    <a:pt x="40672" y="92774"/>
                    <a:pt x="39148" y="94964"/>
                  </a:cubicBezTo>
                  <a:cubicBezTo>
                    <a:pt x="38100" y="96488"/>
                    <a:pt x="37052" y="98012"/>
                    <a:pt x="36100" y="99441"/>
                  </a:cubicBezTo>
                  <a:cubicBezTo>
                    <a:pt x="34481" y="102013"/>
                    <a:pt x="32766" y="104585"/>
                    <a:pt x="31147" y="107347"/>
                  </a:cubicBezTo>
                  <a:cubicBezTo>
                    <a:pt x="29909" y="109252"/>
                    <a:pt x="28861" y="111252"/>
                    <a:pt x="27813" y="113252"/>
                  </a:cubicBezTo>
                  <a:cubicBezTo>
                    <a:pt x="27241" y="114205"/>
                    <a:pt x="26575" y="115253"/>
                    <a:pt x="26099" y="116300"/>
                  </a:cubicBezTo>
                  <a:cubicBezTo>
                    <a:pt x="25051" y="118205"/>
                    <a:pt x="24098" y="120206"/>
                    <a:pt x="23051" y="122111"/>
                  </a:cubicBezTo>
                  <a:cubicBezTo>
                    <a:pt x="21717" y="124682"/>
                    <a:pt x="20384" y="127349"/>
                    <a:pt x="19336" y="130112"/>
                  </a:cubicBezTo>
                  <a:cubicBezTo>
                    <a:pt x="18479" y="132017"/>
                    <a:pt x="17526" y="134017"/>
                    <a:pt x="16669" y="135922"/>
                  </a:cubicBezTo>
                  <a:cubicBezTo>
                    <a:pt x="14859" y="140303"/>
                    <a:pt x="13240" y="144685"/>
                    <a:pt x="11621" y="149257"/>
                  </a:cubicBezTo>
                  <a:cubicBezTo>
                    <a:pt x="10763" y="151638"/>
                    <a:pt x="10001" y="154019"/>
                    <a:pt x="9335" y="156496"/>
                  </a:cubicBezTo>
                  <a:cubicBezTo>
                    <a:pt x="8477" y="159353"/>
                    <a:pt x="7620" y="162401"/>
                    <a:pt x="6858" y="165354"/>
                  </a:cubicBezTo>
                  <a:cubicBezTo>
                    <a:pt x="6001" y="168878"/>
                    <a:pt x="5144" y="172403"/>
                    <a:pt x="4382" y="176022"/>
                  </a:cubicBezTo>
                  <a:cubicBezTo>
                    <a:pt x="3905" y="178118"/>
                    <a:pt x="3524" y="180213"/>
                    <a:pt x="3238" y="182404"/>
                  </a:cubicBezTo>
                  <a:cubicBezTo>
                    <a:pt x="2858" y="184023"/>
                    <a:pt x="2572" y="185738"/>
                    <a:pt x="2381" y="187547"/>
                  </a:cubicBezTo>
                  <a:cubicBezTo>
                    <a:pt x="1810" y="191072"/>
                    <a:pt x="1429" y="194691"/>
                    <a:pt x="1048" y="198311"/>
                  </a:cubicBezTo>
                  <a:cubicBezTo>
                    <a:pt x="1048" y="199263"/>
                    <a:pt x="857" y="200216"/>
                    <a:pt x="762" y="201263"/>
                  </a:cubicBezTo>
                  <a:cubicBezTo>
                    <a:pt x="572" y="203930"/>
                    <a:pt x="381" y="206502"/>
                    <a:pt x="191" y="209169"/>
                  </a:cubicBezTo>
                  <a:cubicBezTo>
                    <a:pt x="191" y="210884"/>
                    <a:pt x="0" y="212503"/>
                    <a:pt x="0" y="214313"/>
                  </a:cubicBezTo>
                  <a:cubicBezTo>
                    <a:pt x="0" y="216408"/>
                    <a:pt x="0" y="218408"/>
                    <a:pt x="0" y="220504"/>
                  </a:cubicBezTo>
                  <a:lnTo>
                    <a:pt x="0" y="5473542"/>
                  </a:lnTo>
                  <a:cubicBezTo>
                    <a:pt x="0" y="5475637"/>
                    <a:pt x="0" y="5477637"/>
                    <a:pt x="0" y="5479733"/>
                  </a:cubicBezTo>
                  <a:cubicBezTo>
                    <a:pt x="0" y="5481447"/>
                    <a:pt x="191" y="5483067"/>
                    <a:pt x="191" y="5484876"/>
                  </a:cubicBezTo>
                  <a:cubicBezTo>
                    <a:pt x="381" y="5487543"/>
                    <a:pt x="476" y="5490115"/>
                    <a:pt x="762" y="5492782"/>
                  </a:cubicBezTo>
                  <a:cubicBezTo>
                    <a:pt x="762" y="5493734"/>
                    <a:pt x="952" y="5494687"/>
                    <a:pt x="1048" y="5495735"/>
                  </a:cubicBezTo>
                  <a:cubicBezTo>
                    <a:pt x="1429" y="5499354"/>
                    <a:pt x="1905" y="5502974"/>
                    <a:pt x="2381" y="5506498"/>
                  </a:cubicBezTo>
                  <a:cubicBezTo>
                    <a:pt x="2572" y="5508213"/>
                    <a:pt x="2953" y="5509927"/>
                    <a:pt x="3238" y="5511642"/>
                  </a:cubicBezTo>
                  <a:cubicBezTo>
                    <a:pt x="3524" y="5513832"/>
                    <a:pt x="3905" y="5515928"/>
                    <a:pt x="4382" y="5518023"/>
                  </a:cubicBezTo>
                  <a:cubicBezTo>
                    <a:pt x="4382" y="5518214"/>
                    <a:pt x="4382" y="5518214"/>
                    <a:pt x="4382" y="5518404"/>
                  </a:cubicBezTo>
                  <a:cubicBezTo>
                    <a:pt x="4953" y="5520976"/>
                    <a:pt x="5429" y="5523548"/>
                    <a:pt x="6096" y="5526024"/>
                  </a:cubicBezTo>
                  <a:cubicBezTo>
                    <a:pt x="6287" y="5526881"/>
                    <a:pt x="6572" y="5527834"/>
                    <a:pt x="6763" y="5528691"/>
                  </a:cubicBezTo>
                  <a:cubicBezTo>
                    <a:pt x="6763" y="5529072"/>
                    <a:pt x="6953" y="5529358"/>
                    <a:pt x="7049" y="5529739"/>
                  </a:cubicBezTo>
                  <a:cubicBezTo>
                    <a:pt x="7620" y="5532406"/>
                    <a:pt x="8382" y="5534978"/>
                    <a:pt x="9239" y="5537549"/>
                  </a:cubicBezTo>
                  <a:cubicBezTo>
                    <a:pt x="10001" y="5540026"/>
                    <a:pt x="10763" y="5542407"/>
                    <a:pt x="11525" y="5544788"/>
                  </a:cubicBezTo>
                  <a:cubicBezTo>
                    <a:pt x="11525" y="5545074"/>
                    <a:pt x="11716" y="5545360"/>
                    <a:pt x="11811" y="5545646"/>
                  </a:cubicBezTo>
                  <a:cubicBezTo>
                    <a:pt x="12287" y="5546979"/>
                    <a:pt x="12668" y="5548313"/>
                    <a:pt x="13240" y="5549646"/>
                  </a:cubicBezTo>
                  <a:cubicBezTo>
                    <a:pt x="14002" y="5551837"/>
                    <a:pt x="14859" y="5553933"/>
                    <a:pt x="15621" y="5556028"/>
                  </a:cubicBezTo>
                  <a:cubicBezTo>
                    <a:pt x="15907" y="5556790"/>
                    <a:pt x="16193" y="5557457"/>
                    <a:pt x="16478" y="5558219"/>
                  </a:cubicBezTo>
                  <a:cubicBezTo>
                    <a:pt x="17336" y="5560124"/>
                    <a:pt x="18193" y="5562124"/>
                    <a:pt x="19145" y="5564124"/>
                  </a:cubicBezTo>
                  <a:cubicBezTo>
                    <a:pt x="20288" y="5566791"/>
                    <a:pt x="21527" y="5569554"/>
                    <a:pt x="22860" y="5572125"/>
                  </a:cubicBezTo>
                  <a:cubicBezTo>
                    <a:pt x="23717" y="5574030"/>
                    <a:pt x="24765" y="5576031"/>
                    <a:pt x="25908" y="5577936"/>
                  </a:cubicBezTo>
                  <a:cubicBezTo>
                    <a:pt x="26480" y="5578983"/>
                    <a:pt x="27051" y="5580031"/>
                    <a:pt x="27623" y="5580984"/>
                  </a:cubicBezTo>
                  <a:cubicBezTo>
                    <a:pt x="28575" y="5582888"/>
                    <a:pt x="29623" y="5584698"/>
                    <a:pt x="30671" y="5586508"/>
                  </a:cubicBezTo>
                  <a:cubicBezTo>
                    <a:pt x="30861" y="5586699"/>
                    <a:pt x="30861" y="5586794"/>
                    <a:pt x="30956" y="5586984"/>
                  </a:cubicBezTo>
                  <a:cubicBezTo>
                    <a:pt x="32576" y="5589651"/>
                    <a:pt x="34290" y="5592318"/>
                    <a:pt x="35909" y="5594890"/>
                  </a:cubicBezTo>
                  <a:cubicBezTo>
                    <a:pt x="36862" y="5596414"/>
                    <a:pt x="37910" y="5597938"/>
                    <a:pt x="38957" y="5599367"/>
                  </a:cubicBezTo>
                  <a:cubicBezTo>
                    <a:pt x="39148" y="5599557"/>
                    <a:pt x="39243" y="5599843"/>
                    <a:pt x="39434" y="5599938"/>
                  </a:cubicBezTo>
                  <a:cubicBezTo>
                    <a:pt x="40767" y="5601843"/>
                    <a:pt x="42101" y="5603843"/>
                    <a:pt x="43529" y="5605653"/>
                  </a:cubicBezTo>
                  <a:cubicBezTo>
                    <a:pt x="45434" y="5608320"/>
                    <a:pt x="47435" y="5610796"/>
                    <a:pt x="49435" y="5613273"/>
                  </a:cubicBezTo>
                  <a:cubicBezTo>
                    <a:pt x="50006" y="5613940"/>
                    <a:pt x="50483" y="5614511"/>
                    <a:pt x="51054" y="5615178"/>
                  </a:cubicBezTo>
                  <a:cubicBezTo>
                    <a:pt x="52673" y="5617083"/>
                    <a:pt x="54197" y="5618893"/>
                    <a:pt x="55817" y="5620703"/>
                  </a:cubicBezTo>
                  <a:cubicBezTo>
                    <a:pt x="56579" y="5621655"/>
                    <a:pt x="57436" y="5622608"/>
                    <a:pt x="58198" y="5623370"/>
                  </a:cubicBezTo>
                  <a:cubicBezTo>
                    <a:pt x="58388" y="5623560"/>
                    <a:pt x="58484" y="5623656"/>
                    <a:pt x="58579" y="5623846"/>
                  </a:cubicBezTo>
                  <a:cubicBezTo>
                    <a:pt x="60484" y="5625846"/>
                    <a:pt x="62389" y="5627847"/>
                    <a:pt x="64294" y="5629656"/>
                  </a:cubicBezTo>
                  <a:cubicBezTo>
                    <a:pt x="66199" y="5631466"/>
                    <a:pt x="68294" y="5633561"/>
                    <a:pt x="70295" y="5635467"/>
                  </a:cubicBezTo>
                  <a:cubicBezTo>
                    <a:pt x="70485" y="5635657"/>
                    <a:pt x="70771" y="5635847"/>
                    <a:pt x="70961" y="5636038"/>
                  </a:cubicBezTo>
                  <a:cubicBezTo>
                    <a:pt x="71533" y="5636609"/>
                    <a:pt x="72200" y="5637181"/>
                    <a:pt x="72866" y="5637752"/>
                  </a:cubicBezTo>
                  <a:cubicBezTo>
                    <a:pt x="73152" y="5637943"/>
                    <a:pt x="73438" y="5638324"/>
                    <a:pt x="73724" y="5638515"/>
                  </a:cubicBezTo>
                  <a:cubicBezTo>
                    <a:pt x="75724" y="5640324"/>
                    <a:pt x="77819" y="5642039"/>
                    <a:pt x="79915" y="5643849"/>
                  </a:cubicBezTo>
                  <a:cubicBezTo>
                    <a:pt x="82582" y="5646134"/>
                    <a:pt x="85439" y="5648325"/>
                    <a:pt x="88297" y="5650421"/>
                  </a:cubicBezTo>
                  <a:cubicBezTo>
                    <a:pt x="90583" y="5652135"/>
                    <a:pt x="92774" y="5653754"/>
                    <a:pt x="95155" y="5655279"/>
                  </a:cubicBezTo>
                  <a:cubicBezTo>
                    <a:pt x="96298" y="5656136"/>
                    <a:pt x="97441" y="5656993"/>
                    <a:pt x="98679" y="5657755"/>
                  </a:cubicBezTo>
                  <a:cubicBezTo>
                    <a:pt x="100203" y="5658708"/>
                    <a:pt x="101727" y="5659660"/>
                    <a:pt x="103156" y="5660613"/>
                  </a:cubicBezTo>
                  <a:cubicBezTo>
                    <a:pt x="104584" y="5661565"/>
                    <a:pt x="106013" y="5662518"/>
                    <a:pt x="107537" y="5663279"/>
                  </a:cubicBezTo>
                  <a:cubicBezTo>
                    <a:pt x="110490" y="5664994"/>
                    <a:pt x="113348" y="5666709"/>
                    <a:pt x="116396" y="5668328"/>
                  </a:cubicBezTo>
                  <a:cubicBezTo>
                    <a:pt x="118301" y="5669280"/>
                    <a:pt x="120110" y="5670328"/>
                    <a:pt x="121920" y="5671185"/>
                  </a:cubicBezTo>
                  <a:cubicBezTo>
                    <a:pt x="126302" y="5673376"/>
                    <a:pt x="130683" y="5675376"/>
                    <a:pt x="135255" y="5677377"/>
                  </a:cubicBezTo>
                  <a:cubicBezTo>
                    <a:pt x="135446" y="5677377"/>
                    <a:pt x="135446" y="5677377"/>
                    <a:pt x="135636" y="5677567"/>
                  </a:cubicBezTo>
                  <a:cubicBezTo>
                    <a:pt x="137255" y="5678234"/>
                    <a:pt x="138970" y="5678900"/>
                    <a:pt x="140684" y="5679472"/>
                  </a:cubicBezTo>
                  <a:cubicBezTo>
                    <a:pt x="140875" y="5679472"/>
                    <a:pt x="141065" y="5679663"/>
                    <a:pt x="141256" y="5679663"/>
                  </a:cubicBezTo>
                  <a:cubicBezTo>
                    <a:pt x="142780" y="5680329"/>
                    <a:pt x="144304" y="5680901"/>
                    <a:pt x="145828" y="5681377"/>
                  </a:cubicBezTo>
                  <a:cubicBezTo>
                    <a:pt x="146018" y="5681377"/>
                    <a:pt x="146018" y="5681377"/>
                    <a:pt x="146209" y="5681568"/>
                  </a:cubicBezTo>
                  <a:cubicBezTo>
                    <a:pt x="149257" y="5682711"/>
                    <a:pt x="152400" y="5683663"/>
                    <a:pt x="155543" y="5684615"/>
                  </a:cubicBezTo>
                  <a:cubicBezTo>
                    <a:pt x="158687" y="5685568"/>
                    <a:pt x="161925" y="5686520"/>
                    <a:pt x="165164" y="5687283"/>
                  </a:cubicBezTo>
                  <a:cubicBezTo>
                    <a:pt x="166116" y="5687568"/>
                    <a:pt x="167069" y="5687854"/>
                    <a:pt x="168116" y="5688045"/>
                  </a:cubicBezTo>
                  <a:cubicBezTo>
                    <a:pt x="170402" y="5688616"/>
                    <a:pt x="172688" y="5689188"/>
                    <a:pt x="175069" y="5689664"/>
                  </a:cubicBezTo>
                  <a:cubicBezTo>
                    <a:pt x="175355" y="5689664"/>
                    <a:pt x="175641" y="5689664"/>
                    <a:pt x="175927" y="5689854"/>
                  </a:cubicBezTo>
                  <a:cubicBezTo>
                    <a:pt x="176689" y="5690045"/>
                    <a:pt x="177451" y="5690140"/>
                    <a:pt x="178213" y="5690331"/>
                  </a:cubicBezTo>
                  <a:cubicBezTo>
                    <a:pt x="179832" y="5690616"/>
                    <a:pt x="181356" y="5690902"/>
                    <a:pt x="182975" y="5691188"/>
                  </a:cubicBezTo>
                  <a:cubicBezTo>
                    <a:pt x="183356" y="5691188"/>
                    <a:pt x="183642" y="5691188"/>
                    <a:pt x="184023" y="5691378"/>
                  </a:cubicBezTo>
                  <a:cubicBezTo>
                    <a:pt x="186595" y="5691854"/>
                    <a:pt x="189167" y="5692236"/>
                    <a:pt x="191738" y="5692617"/>
                  </a:cubicBezTo>
                  <a:cubicBezTo>
                    <a:pt x="192596" y="5692617"/>
                    <a:pt x="193548" y="5692807"/>
                    <a:pt x="194501" y="5692903"/>
                  </a:cubicBezTo>
                  <a:cubicBezTo>
                    <a:pt x="196406" y="5693188"/>
                    <a:pt x="198406" y="5693379"/>
                    <a:pt x="200311" y="5693569"/>
                  </a:cubicBezTo>
                  <a:cubicBezTo>
                    <a:pt x="202597" y="5693759"/>
                    <a:pt x="204883" y="5693950"/>
                    <a:pt x="207264" y="5694045"/>
                  </a:cubicBezTo>
                  <a:cubicBezTo>
                    <a:pt x="211550" y="5694331"/>
                    <a:pt x="215932" y="5694522"/>
                    <a:pt x="220313" y="5694522"/>
                  </a:cubicBezTo>
                  <a:lnTo>
                    <a:pt x="242888" y="5694522"/>
                  </a:lnTo>
                  <a:cubicBezTo>
                    <a:pt x="121158" y="5694522"/>
                    <a:pt x="22193" y="5595557"/>
                    <a:pt x="22193" y="5473828"/>
                  </a:cubicBezTo>
                  <a:lnTo>
                    <a:pt x="22193" y="220694"/>
                  </a:lnTo>
                  <a:cubicBezTo>
                    <a:pt x="22384" y="98965"/>
                    <a:pt x="121349" y="0"/>
                    <a:pt x="243078" y="0"/>
                  </a:cubicBezTo>
                  <a:close/>
                </a:path>
              </a:pathLst>
            </a:custGeom>
            <a:gradFill>
              <a:gsLst>
                <a:gs pos="0">
                  <a:srgbClr val="C9C9C9"/>
                </a:gs>
                <a:gs pos="48000">
                  <a:srgbClr val="F1F1F1"/>
                </a:gs>
                <a:gs pos="64000">
                  <a:srgbClr val="ECECEC"/>
                </a:gs>
                <a:gs pos="82000">
                  <a:srgbClr val="DEDEDE"/>
                </a:gs>
                <a:gs pos="100000">
                  <a:srgbClr val="C9C9C9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AFD49CB-6D72-F0BA-31C3-714A11E15C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38841" y="1474706"/>
            <a:ext cx="5751714" cy="4297720"/>
          </a:xfrm>
          <a:custGeom>
            <a:avLst/>
            <a:gdLst>
              <a:gd name="connsiteX0" fmla="*/ 59245 w 5371529"/>
              <a:gd name="connsiteY0" fmla="*/ 0 h 4013645"/>
              <a:gd name="connsiteX1" fmla="*/ 5312283 w 5371529"/>
              <a:gd name="connsiteY1" fmla="*/ 0 h 4013645"/>
              <a:gd name="connsiteX2" fmla="*/ 5371529 w 5371529"/>
              <a:gd name="connsiteY2" fmla="*/ 59246 h 4013645"/>
              <a:gd name="connsiteX3" fmla="*/ 5371529 w 5371529"/>
              <a:gd name="connsiteY3" fmla="*/ 3954400 h 4013645"/>
              <a:gd name="connsiteX4" fmla="*/ 5312283 w 5371529"/>
              <a:gd name="connsiteY4" fmla="*/ 4013645 h 4013645"/>
              <a:gd name="connsiteX5" fmla="*/ 59246 w 5371529"/>
              <a:gd name="connsiteY5" fmla="*/ 4013645 h 4013645"/>
              <a:gd name="connsiteX6" fmla="*/ 0 w 5371529"/>
              <a:gd name="connsiteY6" fmla="*/ 3954400 h 4013645"/>
              <a:gd name="connsiteX7" fmla="*/ 0 w 5371529"/>
              <a:gd name="connsiteY7" fmla="*/ 59246 h 4013645"/>
              <a:gd name="connsiteX8" fmla="*/ 59245 w 5371529"/>
              <a:gd name="connsiteY8" fmla="*/ 0 h 401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1529" h="4013645">
                <a:moveTo>
                  <a:pt x="59245" y="0"/>
                </a:moveTo>
                <a:lnTo>
                  <a:pt x="5312283" y="0"/>
                </a:lnTo>
                <a:cubicBezTo>
                  <a:pt x="5345004" y="0"/>
                  <a:pt x="5371529" y="26526"/>
                  <a:pt x="5371529" y="59246"/>
                </a:cubicBezTo>
                <a:lnTo>
                  <a:pt x="5371529" y="3954400"/>
                </a:lnTo>
                <a:cubicBezTo>
                  <a:pt x="5371529" y="3987120"/>
                  <a:pt x="5345004" y="4013645"/>
                  <a:pt x="5312283" y="4013645"/>
                </a:cubicBezTo>
                <a:lnTo>
                  <a:pt x="59246" y="4013645"/>
                </a:lnTo>
                <a:cubicBezTo>
                  <a:pt x="26525" y="4013645"/>
                  <a:pt x="0" y="3987120"/>
                  <a:pt x="0" y="3954400"/>
                </a:cubicBezTo>
                <a:lnTo>
                  <a:pt x="0" y="59246"/>
                </a:lnTo>
                <a:cubicBezTo>
                  <a:pt x="0" y="26526"/>
                  <a:pt x="26525" y="0"/>
                  <a:pt x="59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DE1D1DB3-DC2C-2292-DB60-160493B6A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1150939"/>
            <a:ext cx="3646088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4E62BB-F87E-DB90-9295-2196B3C437E5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B72156-3F0D-79C6-BEB7-D20A3061AC28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1F83BA7-A492-C44F-BEF7-119A51F666FA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F4A6AB9-AD2C-13D2-903B-42F70FC5A569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CB84DB-3A45-BF12-D443-56E453C08B68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rgbClr val="00A29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038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0BED3BA-9F10-7A56-983E-584804368561}"/>
              </a:ext>
            </a:extLst>
          </p:cNvPr>
          <p:cNvSpPr/>
          <p:nvPr userDrawn="1"/>
        </p:nvSpPr>
        <p:spPr>
          <a:xfrm>
            <a:off x="8395944" y="0"/>
            <a:ext cx="3796056" cy="6858000"/>
          </a:xfrm>
          <a:custGeom>
            <a:avLst/>
            <a:gdLst>
              <a:gd name="connsiteX0" fmla="*/ 2475256 w 3796056"/>
              <a:gd name="connsiteY0" fmla="*/ 0 h 6858000"/>
              <a:gd name="connsiteX1" fmla="*/ 3796056 w 3796056"/>
              <a:gd name="connsiteY1" fmla="*/ 0 h 6858000"/>
              <a:gd name="connsiteX2" fmla="*/ 3796056 w 3796056"/>
              <a:gd name="connsiteY2" fmla="*/ 6858000 h 6858000"/>
              <a:gd name="connsiteX3" fmla="*/ 2975023 w 3796056"/>
              <a:gd name="connsiteY3" fmla="*/ 6858000 h 6858000"/>
              <a:gd name="connsiteX4" fmla="*/ 2475256 w 3796056"/>
              <a:gd name="connsiteY4" fmla="*/ 6858000 h 6858000"/>
              <a:gd name="connsiteX5" fmla="*/ 446587 w 3796056"/>
              <a:gd name="connsiteY5" fmla="*/ 6858000 h 6858000"/>
              <a:gd name="connsiteX6" fmla="*/ 316256 w 3796056"/>
              <a:gd name="connsiteY6" fmla="*/ 6858000 h 6858000"/>
              <a:gd name="connsiteX7" fmla="*/ 0 w 3796056"/>
              <a:gd name="connsiteY7" fmla="*/ 6858000 h 6858000"/>
              <a:gd name="connsiteX8" fmla="*/ 2315961 w 3796056"/>
              <a:gd name="connsiteY8" fmla="*/ 0 h 6858000"/>
              <a:gd name="connsiteX9" fmla="*/ 2475256 w 379605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6056" h="6858000">
                <a:moveTo>
                  <a:pt x="2475256" y="0"/>
                </a:moveTo>
                <a:lnTo>
                  <a:pt x="3796056" y="0"/>
                </a:lnTo>
                <a:lnTo>
                  <a:pt x="3796056" y="6858000"/>
                </a:lnTo>
                <a:lnTo>
                  <a:pt x="2975023" y="6858000"/>
                </a:lnTo>
                <a:lnTo>
                  <a:pt x="2475256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9453561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2E2623-6DBB-CA73-94A7-9A32C2E7B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1952625"/>
            <a:ext cx="3055937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52816B6-0BF0-E8F6-88E1-11D640F51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1851" y="1300665"/>
            <a:ext cx="8489950" cy="482003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BEC9E5-1BC9-A4A2-726E-EBF5A8909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150939"/>
            <a:ext cx="3055937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7" name="Picture Placeholder 29">
            <a:extLst>
              <a:ext uri="{FF2B5EF4-FFF2-40B4-BE49-F238E27FC236}">
                <a16:creationId xmlns:a16="http://schemas.microsoft.com/office/drawing/2014/main" id="{F365FD90-07D9-C17B-56BC-AE2F54637A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5252" y="1588289"/>
            <a:ext cx="6547541" cy="406876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566747-6D65-0CAE-840D-5E825971423B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465288B-1BC2-12FD-9EB9-90A17F51474D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D8604E-AAEB-A771-E190-E5AD28D99D76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9F2095B-DA48-1410-9D51-0A1552CB6A03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0A2DA04-EE9D-239A-9AEB-1BB24DDAD9CF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rgbClr val="00A29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381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5D434F-B88A-0720-8837-7DB7DB2CDA09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custGeom>
            <a:avLst/>
            <a:gdLst>
              <a:gd name="connsiteX0" fmla="*/ 3124200 w 12191999"/>
              <a:gd name="connsiteY0" fmla="*/ 0 h 6858000"/>
              <a:gd name="connsiteX1" fmla="*/ 9020175 w 12191999"/>
              <a:gd name="connsiteY1" fmla="*/ 0 h 6858000"/>
              <a:gd name="connsiteX2" fmla="*/ 9020175 w 12191999"/>
              <a:gd name="connsiteY2" fmla="*/ 0 h 6858000"/>
              <a:gd name="connsiteX3" fmla="*/ 9216976 w 12191999"/>
              <a:gd name="connsiteY3" fmla="*/ 0 h 6858000"/>
              <a:gd name="connsiteX4" fmla="*/ 9716743 w 12191999"/>
              <a:gd name="connsiteY4" fmla="*/ 0 h 6858000"/>
              <a:gd name="connsiteX5" fmla="*/ 11745412 w 12191999"/>
              <a:gd name="connsiteY5" fmla="*/ 0 h 6858000"/>
              <a:gd name="connsiteX6" fmla="*/ 11875743 w 12191999"/>
              <a:gd name="connsiteY6" fmla="*/ 0 h 6858000"/>
              <a:gd name="connsiteX7" fmla="*/ 12191999 w 12191999"/>
              <a:gd name="connsiteY7" fmla="*/ 0 h 6858000"/>
              <a:gd name="connsiteX8" fmla="*/ 9876038 w 12191999"/>
              <a:gd name="connsiteY8" fmla="*/ 6858000 h 6858000"/>
              <a:gd name="connsiteX9" fmla="*/ 9716743 w 12191999"/>
              <a:gd name="connsiteY9" fmla="*/ 6858000 h 6858000"/>
              <a:gd name="connsiteX10" fmla="*/ 9020175 w 12191999"/>
              <a:gd name="connsiteY10" fmla="*/ 6858000 h 6858000"/>
              <a:gd name="connsiteX11" fmla="*/ 8395943 w 12191999"/>
              <a:gd name="connsiteY11" fmla="*/ 6858000 h 6858000"/>
              <a:gd name="connsiteX12" fmla="*/ 3796057 w 12191999"/>
              <a:gd name="connsiteY12" fmla="*/ 6858000 h 6858000"/>
              <a:gd name="connsiteX13" fmla="*/ 3124200 w 12191999"/>
              <a:gd name="connsiteY13" fmla="*/ 6858000 h 6858000"/>
              <a:gd name="connsiteX14" fmla="*/ 2975023 w 12191999"/>
              <a:gd name="connsiteY14" fmla="*/ 6858000 h 6858000"/>
              <a:gd name="connsiteX15" fmla="*/ 2475257 w 12191999"/>
              <a:gd name="connsiteY15" fmla="*/ 6858000 h 6858000"/>
              <a:gd name="connsiteX16" fmla="*/ 446587 w 12191999"/>
              <a:gd name="connsiteY16" fmla="*/ 6858000 h 6858000"/>
              <a:gd name="connsiteX17" fmla="*/ 316256 w 12191999"/>
              <a:gd name="connsiteY17" fmla="*/ 6858000 h 6858000"/>
              <a:gd name="connsiteX18" fmla="*/ 0 w 12191999"/>
              <a:gd name="connsiteY18" fmla="*/ 6858000 h 6858000"/>
              <a:gd name="connsiteX19" fmla="*/ 2315961 w 12191999"/>
              <a:gd name="connsiteY19" fmla="*/ 0 h 6858000"/>
              <a:gd name="connsiteX20" fmla="*/ 2475257 w 12191999"/>
              <a:gd name="connsiteY20" fmla="*/ 0 h 6858000"/>
              <a:gd name="connsiteX21" fmla="*/ 3124200 w 12191999"/>
              <a:gd name="connsiteY2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999" h="6858000">
                <a:moveTo>
                  <a:pt x="3124200" y="0"/>
                </a:moveTo>
                <a:lnTo>
                  <a:pt x="9020175" y="0"/>
                </a:lnTo>
                <a:lnTo>
                  <a:pt x="9020175" y="0"/>
                </a:lnTo>
                <a:lnTo>
                  <a:pt x="9216976" y="0"/>
                </a:lnTo>
                <a:lnTo>
                  <a:pt x="9716743" y="0"/>
                </a:lnTo>
                <a:lnTo>
                  <a:pt x="11745412" y="0"/>
                </a:lnTo>
                <a:lnTo>
                  <a:pt x="11875743" y="0"/>
                </a:lnTo>
                <a:lnTo>
                  <a:pt x="12191999" y="0"/>
                </a:lnTo>
                <a:lnTo>
                  <a:pt x="9876038" y="6858000"/>
                </a:lnTo>
                <a:lnTo>
                  <a:pt x="9716743" y="6858000"/>
                </a:lnTo>
                <a:lnTo>
                  <a:pt x="9020175" y="6858000"/>
                </a:lnTo>
                <a:lnTo>
                  <a:pt x="8395943" y="6858000"/>
                </a:lnTo>
                <a:lnTo>
                  <a:pt x="3796057" y="6858000"/>
                </a:lnTo>
                <a:lnTo>
                  <a:pt x="3124200" y="6858000"/>
                </a:lnTo>
                <a:lnTo>
                  <a:pt x="2975023" y="6858000"/>
                </a:lnTo>
                <a:lnTo>
                  <a:pt x="2475257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7" y="0"/>
                </a:lnTo>
                <a:lnTo>
                  <a:pt x="31242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44C9F-E483-C8BB-581F-9B217A2C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6" y="1685925"/>
            <a:ext cx="8439150" cy="348615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000F9-2D7C-1689-60BA-907B80F3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E59A6-3CF5-4DBC-9EBB-DCA9A066EDBD}" type="datetime1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1F9C51-2B09-2C57-EE75-603C1A2E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115F0F-3672-6545-0CFE-C7794ADF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6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4E807-B0BA-A686-080B-C6C49317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F1109-6E0C-C561-BF2E-FCE27255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01FD68-6D7F-D5AB-8500-6B455E5E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4662" y="6381750"/>
            <a:ext cx="1506538" cy="196850"/>
          </a:xfrm>
        </p:spPr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6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3AC3B65-3D31-CEBE-90BB-0E00B8B58B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7915" y="0"/>
            <a:ext cx="5094087" cy="6858000"/>
          </a:xfrm>
          <a:custGeom>
            <a:avLst/>
            <a:gdLst>
              <a:gd name="connsiteX0" fmla="*/ 2315961 w 5094087"/>
              <a:gd name="connsiteY0" fmla="*/ 0 h 6858000"/>
              <a:gd name="connsiteX1" fmla="*/ 5094087 w 5094087"/>
              <a:gd name="connsiteY1" fmla="*/ 0 h 6858000"/>
              <a:gd name="connsiteX2" fmla="*/ 5094087 w 5094087"/>
              <a:gd name="connsiteY2" fmla="*/ 6858000 h 6858000"/>
              <a:gd name="connsiteX3" fmla="*/ 0 w 50940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4087" h="6858000">
                <a:moveTo>
                  <a:pt x="2315961" y="0"/>
                </a:moveTo>
                <a:lnTo>
                  <a:pt x="5094087" y="0"/>
                </a:lnTo>
                <a:lnTo>
                  <a:pt x="50940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5DAE5-4570-8BA1-1D15-BFA30BEB5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1867933"/>
            <a:ext cx="5688012" cy="3374562"/>
          </a:xfrm>
        </p:spPr>
        <p:txBody>
          <a:bodyPr anchor="ctr">
            <a:normAutofit/>
          </a:bodyPr>
          <a:lstStyle>
            <a:lvl1pPr algn="l">
              <a:defRPr sz="4800" b="1" cap="all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6A4E2C0-B0A5-1A78-062F-07A6A1336435}"/>
              </a:ext>
            </a:extLst>
          </p:cNvPr>
          <p:cNvSpPr/>
          <p:nvPr userDrawn="1"/>
        </p:nvSpPr>
        <p:spPr>
          <a:xfrm>
            <a:off x="6203950" y="0"/>
            <a:ext cx="3209925" cy="6858000"/>
          </a:xfrm>
          <a:prstGeom prst="parallelogram">
            <a:avLst>
              <a:gd name="adj" fmla="val 721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3E1B29B9-DE2B-124E-230A-8267FA832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5530484"/>
            <a:ext cx="5688012" cy="90577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082C62F1-7BC1-AAC9-0CCB-A740915390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702" y="476251"/>
            <a:ext cx="1850966" cy="7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8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DAE5-4570-8BA1-1D15-BFA30BEB5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8938" y="2653133"/>
            <a:ext cx="6208712" cy="1916981"/>
          </a:xfrm>
        </p:spPr>
        <p:txBody>
          <a:bodyPr anchor="ctr">
            <a:normAutofit/>
          </a:bodyPr>
          <a:lstStyle>
            <a:lvl1pPr algn="l">
              <a:defRPr sz="4800" b="1" cap="all" baseline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005D-3637-147C-6DC2-6133370EC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8938" y="4930176"/>
            <a:ext cx="6208712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C72B1-7F31-8FF4-3A8C-5D5C8CC2D5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8938" y="1376065"/>
            <a:ext cx="2055812" cy="1123950"/>
          </a:xfrm>
        </p:spPr>
        <p:txBody>
          <a:bodyPr anchor="b">
            <a:normAutofit/>
          </a:bodyPr>
          <a:lstStyle>
            <a:lvl1pPr>
              <a:defRPr sz="60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6A4E2C0-B0A5-1A78-062F-07A6A1336435}"/>
              </a:ext>
            </a:extLst>
          </p:cNvPr>
          <p:cNvSpPr/>
          <p:nvPr userDrawn="1"/>
        </p:nvSpPr>
        <p:spPr>
          <a:xfrm>
            <a:off x="2069659" y="0"/>
            <a:ext cx="3209925" cy="6858000"/>
          </a:xfrm>
          <a:prstGeom prst="parallelogram">
            <a:avLst>
              <a:gd name="adj" fmla="val 721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 err="1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341ED91-7367-FFE4-84EC-BA1673A311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87990" cy="6858000"/>
          </a:xfrm>
          <a:custGeom>
            <a:avLst/>
            <a:gdLst>
              <a:gd name="connsiteX0" fmla="*/ 0 w 4387990"/>
              <a:gd name="connsiteY0" fmla="*/ 0 h 6858000"/>
              <a:gd name="connsiteX1" fmla="*/ 4387990 w 4387990"/>
              <a:gd name="connsiteY1" fmla="*/ 0 h 6858000"/>
              <a:gd name="connsiteX2" fmla="*/ 2076450 w 4387990"/>
              <a:gd name="connsiteY2" fmla="*/ 6858000 h 6858000"/>
              <a:gd name="connsiteX3" fmla="*/ 0 w 43879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7990" h="6858000">
                <a:moveTo>
                  <a:pt x="0" y="0"/>
                </a:moveTo>
                <a:lnTo>
                  <a:pt x="4387990" y="0"/>
                </a:lnTo>
                <a:lnTo>
                  <a:pt x="2076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C99EE9-2359-A971-D77E-C9F33AB7B140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3EC7553-8EC5-515E-2943-1C46C080A0FE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BAF056-2141-9254-4C5E-5A7B993748F8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chemeClr val="bg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41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f F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E25EBE4-C5AE-5013-A989-020D7535BCC9}"/>
              </a:ext>
            </a:extLst>
          </p:cNvPr>
          <p:cNvSpPr/>
          <p:nvPr userDrawn="1"/>
        </p:nvSpPr>
        <p:spPr>
          <a:xfrm>
            <a:off x="8126319" y="0"/>
            <a:ext cx="4065680" cy="6858000"/>
          </a:xfrm>
          <a:custGeom>
            <a:avLst/>
            <a:gdLst>
              <a:gd name="connsiteX0" fmla="*/ 2313080 w 4065680"/>
              <a:gd name="connsiteY0" fmla="*/ 0 h 6858000"/>
              <a:gd name="connsiteX1" fmla="*/ 2314575 w 4065680"/>
              <a:gd name="connsiteY1" fmla="*/ 0 h 6858000"/>
              <a:gd name="connsiteX2" fmla="*/ 4065680 w 4065680"/>
              <a:gd name="connsiteY2" fmla="*/ 0 h 6858000"/>
              <a:gd name="connsiteX3" fmla="*/ 4065680 w 4065680"/>
              <a:gd name="connsiteY3" fmla="*/ 6858000 h 6858000"/>
              <a:gd name="connsiteX4" fmla="*/ 2314575 w 4065680"/>
              <a:gd name="connsiteY4" fmla="*/ 6858000 h 6858000"/>
              <a:gd name="connsiteX5" fmla="*/ 2313080 w 4065680"/>
              <a:gd name="connsiteY5" fmla="*/ 6858000 h 6858000"/>
              <a:gd name="connsiteX6" fmla="*/ 0 w 4065680"/>
              <a:gd name="connsiteY6" fmla="*/ 6858000 h 6858000"/>
              <a:gd name="connsiteX7" fmla="*/ 2313080 w 4065680"/>
              <a:gd name="connsiteY7" fmla="*/ 44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5680" h="6858000">
                <a:moveTo>
                  <a:pt x="2313080" y="0"/>
                </a:moveTo>
                <a:lnTo>
                  <a:pt x="2314575" y="0"/>
                </a:lnTo>
                <a:lnTo>
                  <a:pt x="4065680" y="0"/>
                </a:lnTo>
                <a:lnTo>
                  <a:pt x="4065680" y="6858000"/>
                </a:lnTo>
                <a:lnTo>
                  <a:pt x="2314575" y="6858000"/>
                </a:lnTo>
                <a:lnTo>
                  <a:pt x="2313080" y="6858000"/>
                </a:lnTo>
                <a:lnTo>
                  <a:pt x="0" y="6858000"/>
                </a:lnTo>
                <a:lnTo>
                  <a:pt x="2313080" y="443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FAF3B6-9F74-B231-998E-F87F76B0CE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2774" y="1882778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3BAC4B9-CC88-DA4B-DE47-ABF043772D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05535" y="1949453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F807B51-F9A0-3DFE-59FF-FA96D14AE5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2774" y="2740821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2A53F02-7A76-46DA-3E5F-F1C827F502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05535" y="2807496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83F97D9-6BFF-1E11-2BF5-4347FD9280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2774" y="3598864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1DD2789-B203-7502-72D2-B50051944D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5535" y="3665539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EC061FA4-E520-CA17-4E21-B1C30C60D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2774" y="4456907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F760B58-9AF5-06FC-7FCE-B33BFE683F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05535" y="4523582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65247B0-D169-AD4C-6D43-26EF0BFB99B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82774" y="5314951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3966E958-3754-EF18-C5E2-E7F3645CCA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05535" y="5381626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F81E07D-6DC2-AE12-AE23-3C2B23F6B66B}"/>
              </a:ext>
            </a:extLst>
          </p:cNvPr>
          <p:cNvSpPr/>
          <p:nvPr userDrawn="1"/>
        </p:nvSpPr>
        <p:spPr>
          <a:xfrm flipH="1" flipV="1">
            <a:off x="0" y="0"/>
            <a:ext cx="1429996" cy="4237024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147EFE8-D465-80A8-5743-2A475B90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C14A45-7CEF-3EB4-9866-903E63CB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6409821-AAF1-2C0A-3A5D-A390D026A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774" y="1150939"/>
            <a:ext cx="9793289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579B871C-50E5-290B-17F4-C4AC90F0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775" y="476250"/>
            <a:ext cx="9793286" cy="10842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B89C9F-EEA6-EAE7-47EA-8D06BDE1334F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B87EF7F-35ED-255E-9DB1-14E251B74187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D69E3D-C982-D16F-9432-7173AAB286A5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E85EFA1-BBD2-771C-F339-1BB0DC635094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D669F6B-CD88-0638-0120-16C1F63059DB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bg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538323F-B3F8-64ED-C01C-0E6B63A136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4662" y="6381750"/>
            <a:ext cx="1506538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35571B-BE22-4529-AB44-154E1023F561}" type="datetime1">
              <a:rPr lang="en-US" smtClean="0"/>
              <a:pPr/>
              <a:t>10/31/2024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f 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FD6CCC0-0B13-23F4-D856-E057CFDB53C0}"/>
              </a:ext>
            </a:extLst>
          </p:cNvPr>
          <p:cNvSpPr/>
          <p:nvPr userDrawn="1"/>
        </p:nvSpPr>
        <p:spPr>
          <a:xfrm>
            <a:off x="9877425" y="0"/>
            <a:ext cx="2314575" cy="6858000"/>
          </a:xfrm>
          <a:prstGeom prst="triangle">
            <a:avLst>
              <a:gd name="adj" fmla="val 10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5910F-8607-6374-CD29-E4286393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84EE34-4F77-273D-54FA-AA3EB9AC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C74136-22C7-2527-E72F-F0698DC4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4DC0F29-B9B8-3CC7-72FF-D92339A89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762" y="1895476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DEA0F30-1B2C-B27D-FD9E-E3E0B3C6B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2523" y="1949453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70D1FEE-8104-6940-E68E-A1A992CD41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9762" y="275351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521AF4E-D535-4C0A-65E1-77174CBA33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42523" y="280749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B536CFC-C98D-1CC7-D745-132B506D9B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762" y="3611562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4A4CD56-AF16-7381-6F30-1E91CF0112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42523" y="3665539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3A0D0BD-C795-32CB-3507-AD08445CAF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762" y="4469605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42B36AC-9CD3-12AD-050D-4B734C0761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42523" y="4523582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7B32D4C-25A6-8964-8989-7309432317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9762" y="532764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CBDDEBC-53AF-F9F5-0EC7-E72C176878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42523" y="538162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111C178-1B9A-172B-2B70-59BDA19226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09312" y="1895476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A114A8A8-210B-3A68-8FFA-FFCD2F33EF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2073" y="1949453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1AC52BB4-4153-45A5-6F0D-7C746470C1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09312" y="275351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856001DE-6626-896E-441A-68A0DA6C97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32073" y="280749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4AA5B3D2-42BD-6620-E097-616937A16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9312" y="3611562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B4EEB091-74E8-689D-3820-054281A351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32073" y="3665539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18CD4FE3-699C-EC04-064D-3A813498CB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9312" y="4469605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B044D174-857D-C074-44FB-AECC24E8A9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32073" y="4523582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C6388744-3FBD-22CD-29D7-855041EAF2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09312" y="532764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bg2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08ED46CC-AA24-18D1-7358-554374CCF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2073" y="538162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BE115E77-132A-C5F6-6375-7431D8402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B75CE6-055A-8107-9AA2-5D66DBF0BC40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1EC9A09-8F58-6A63-0C3B-24B20272490B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55FBFC-C0A7-7814-5A34-CE3F7BEEEF53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BF29B85-5ED1-59CD-0300-0DB541FC82D1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E366042-536B-2062-54D4-7D57D3E190CC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bg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06CE61A9-2016-B1CD-7E9E-79FC7076C2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4662" y="6381750"/>
            <a:ext cx="1506538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35571B-BE22-4529-AB44-154E1023F561}" type="datetime1">
              <a:rPr lang="en-US" smtClean="0"/>
              <a:pPr/>
              <a:t>10/31/2024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1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8773-1764-BEE6-544A-AE9613E3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446BC-A62D-1421-2C06-A6DE78F02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52CE3-1A6E-660E-75C7-4AEF84D13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859AB-022D-4E48-AC7F-3C14A5C2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70FEF-C67B-1FC1-B8F7-C6BA5BD4D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ABE1D-8126-B727-3633-17771FD99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909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4C9F-E483-C8BB-581F-9B217A2C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000F9-2D7C-1689-60BA-907B80F3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E59A6-3CF5-4DBC-9EBB-DCA9A066EDBD}" type="datetime1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1F9C51-2B09-2C57-EE75-603C1A2E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115F0F-3672-6545-0CFE-C7794ADF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A290078-80AF-8693-AAC3-237BF7A12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6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F4976DD-FDB4-C980-3E2A-DFA4149E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049376-3D3A-4BE0-4556-EF9E12FE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24522C-2F3E-D02B-2711-3AD02D0C1F1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E54174-8D28-4AFF-B96D-B3FF726379ED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F4976DD-FDB4-C980-3E2A-DFA4149E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049376-3D3A-4BE0-4556-EF9E12FE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24522C-2F3E-D02B-2711-3AD02D0C1F1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45D9E93-F47A-748A-FD5A-9660C849B5E0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D5FC8C-C1F1-A622-A134-1E81C5E03274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2B921CE-03AD-835A-9A5B-E825C8414CAE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60CF498-B7D9-DF44-0891-AAEC7148F715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880ECB-595A-CAFC-9120-292BA1041B37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bg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937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5322092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3969" y="1952625"/>
            <a:ext cx="5322092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166321-2606-4E00-B21A-06EE4194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84D2FF-F562-FDE6-2E0B-FC9D8DB3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BD9E3E-3E18-A940-9B51-4C0CE2A01FB8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lumn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5322092" cy="42132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E54174-8D28-4AFF-B96D-B3FF726379ED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3969" y="1952625"/>
            <a:ext cx="5322092" cy="42132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166321-2606-4E00-B21A-06EE4194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84D2FF-F562-FDE6-2E0B-FC9D8DB3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BD9E3E-3E18-A940-9B51-4C0CE2A01FB8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6E8464-55F3-43E4-44DA-DD630D6EA192}"/>
              </a:ext>
            </a:extLst>
          </p:cNvPr>
          <p:cNvSpPr/>
          <p:nvPr userDrawn="1"/>
        </p:nvSpPr>
        <p:spPr>
          <a:xfrm>
            <a:off x="10910644" y="6165850"/>
            <a:ext cx="1281356" cy="692150"/>
          </a:xfrm>
          <a:custGeom>
            <a:avLst/>
            <a:gdLst>
              <a:gd name="connsiteX0" fmla="*/ 240778 w 1281356"/>
              <a:gd name="connsiteY0" fmla="*/ 0 h 692150"/>
              <a:gd name="connsiteX1" fmla="*/ 1281356 w 1281356"/>
              <a:gd name="connsiteY1" fmla="*/ 0 h 692150"/>
              <a:gd name="connsiteX2" fmla="*/ 1281356 w 1281356"/>
              <a:gd name="connsiteY2" fmla="*/ 692150 h 692150"/>
              <a:gd name="connsiteX3" fmla="*/ 0 w 1281356"/>
              <a:gd name="connsiteY3" fmla="*/ 692150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356" h="692150">
                <a:moveTo>
                  <a:pt x="240778" y="0"/>
                </a:moveTo>
                <a:lnTo>
                  <a:pt x="1281356" y="0"/>
                </a:lnTo>
                <a:lnTo>
                  <a:pt x="1281356" y="692150"/>
                </a:lnTo>
                <a:lnTo>
                  <a:pt x="0" y="6921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CB24E0-E09C-6F90-06F2-723C75D0DA46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8839C6-0BED-985F-7E20-DCAC379A4D20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2A49CF-A253-056E-07C6-B691CAFC171B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chemeClr val="bg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54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40" y="1952625"/>
            <a:ext cx="3359944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6028" y="1952625"/>
            <a:ext cx="3359944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93E743-BAA6-8EAC-1AB1-A672994DE29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16117" y="1952625"/>
            <a:ext cx="3359944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2CC7EBC-9285-784E-D4BB-415CDD0420A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hree Column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40" y="1952625"/>
            <a:ext cx="3359944" cy="42132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E54174-8D28-4AFF-B96D-B3FF726379ED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6028" y="1952625"/>
            <a:ext cx="3359944" cy="42132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93E743-BAA6-8EAC-1AB1-A672994DE29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16117" y="1952625"/>
            <a:ext cx="3359944" cy="42132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2CC7EBC-9285-784E-D4BB-415CDD0420A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7466F6-6F27-91C1-EE74-B15254D48F09}"/>
              </a:ext>
            </a:extLst>
          </p:cNvPr>
          <p:cNvSpPr/>
          <p:nvPr userDrawn="1"/>
        </p:nvSpPr>
        <p:spPr>
          <a:xfrm>
            <a:off x="10910644" y="6165850"/>
            <a:ext cx="1281356" cy="692150"/>
          </a:xfrm>
          <a:custGeom>
            <a:avLst/>
            <a:gdLst>
              <a:gd name="connsiteX0" fmla="*/ 240778 w 1281356"/>
              <a:gd name="connsiteY0" fmla="*/ 0 h 692150"/>
              <a:gd name="connsiteX1" fmla="*/ 1281356 w 1281356"/>
              <a:gd name="connsiteY1" fmla="*/ 0 h 692150"/>
              <a:gd name="connsiteX2" fmla="*/ 1281356 w 1281356"/>
              <a:gd name="connsiteY2" fmla="*/ 692150 h 692150"/>
              <a:gd name="connsiteX3" fmla="*/ 0 w 1281356"/>
              <a:gd name="connsiteY3" fmla="*/ 692150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356" h="692150">
                <a:moveTo>
                  <a:pt x="240778" y="0"/>
                </a:moveTo>
                <a:lnTo>
                  <a:pt x="1281356" y="0"/>
                </a:lnTo>
                <a:lnTo>
                  <a:pt x="1281356" y="692150"/>
                </a:lnTo>
                <a:lnTo>
                  <a:pt x="0" y="6921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1E5D23-160A-66F4-2BE7-24EC9979A322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C3EC2-4E21-FF0B-1AD2-1675AD72EA74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660C86-1AF5-4DFD-B0A7-C8AC0331663B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chemeClr val="bg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93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351EF3-B149-9618-C3D8-B61D9DB37570}"/>
              </a:ext>
            </a:extLst>
          </p:cNvPr>
          <p:cNvSpPr/>
          <p:nvPr userDrawn="1"/>
        </p:nvSpPr>
        <p:spPr>
          <a:xfrm>
            <a:off x="7106643" y="0"/>
            <a:ext cx="2762548" cy="6858000"/>
          </a:xfrm>
          <a:custGeom>
            <a:avLst/>
            <a:gdLst>
              <a:gd name="connsiteX0" fmla="*/ 2315961 w 2762548"/>
              <a:gd name="connsiteY0" fmla="*/ 0 h 6858000"/>
              <a:gd name="connsiteX1" fmla="*/ 2762548 w 2762548"/>
              <a:gd name="connsiteY1" fmla="*/ 0 h 6858000"/>
              <a:gd name="connsiteX2" fmla="*/ 446587 w 2762548"/>
              <a:gd name="connsiteY2" fmla="*/ 6858000 h 6858000"/>
              <a:gd name="connsiteX3" fmla="*/ 0 w 27625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548" h="6858000">
                <a:moveTo>
                  <a:pt x="2315961" y="0"/>
                </a:moveTo>
                <a:lnTo>
                  <a:pt x="2762548" y="0"/>
                </a:lnTo>
                <a:lnTo>
                  <a:pt x="4465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76250"/>
            <a:ext cx="6712176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6712175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B70C2B9-9376-1130-29BF-E329657B3D8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671217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7C51AA5-921D-D8EE-65AA-EE4A468279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6383" y="0"/>
            <a:ext cx="4645617" cy="6858000"/>
          </a:xfrm>
          <a:custGeom>
            <a:avLst/>
            <a:gdLst>
              <a:gd name="connsiteX0" fmla="*/ 2315961 w 4645617"/>
              <a:gd name="connsiteY0" fmla="*/ 0 h 6858000"/>
              <a:gd name="connsiteX1" fmla="*/ 4645617 w 4645617"/>
              <a:gd name="connsiteY1" fmla="*/ 0 h 6858000"/>
              <a:gd name="connsiteX2" fmla="*/ 4645617 w 4645617"/>
              <a:gd name="connsiteY2" fmla="*/ 6165850 h 6858000"/>
              <a:gd name="connsiteX3" fmla="*/ 3605039 w 4645617"/>
              <a:gd name="connsiteY3" fmla="*/ 6165850 h 6858000"/>
              <a:gd name="connsiteX4" fmla="*/ 3364261 w 4645617"/>
              <a:gd name="connsiteY4" fmla="*/ 6858000 h 6858000"/>
              <a:gd name="connsiteX5" fmla="*/ 3324817 w 4645617"/>
              <a:gd name="connsiteY5" fmla="*/ 6858000 h 6858000"/>
              <a:gd name="connsiteX6" fmla="*/ 0 w 46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5617" h="6858000">
                <a:moveTo>
                  <a:pt x="2315961" y="0"/>
                </a:moveTo>
                <a:lnTo>
                  <a:pt x="4645617" y="0"/>
                </a:lnTo>
                <a:lnTo>
                  <a:pt x="4645617" y="6165850"/>
                </a:lnTo>
                <a:lnTo>
                  <a:pt x="3605039" y="6165850"/>
                </a:lnTo>
                <a:lnTo>
                  <a:pt x="3364261" y="6858000"/>
                </a:lnTo>
                <a:lnTo>
                  <a:pt x="33248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3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351EF3-B149-9618-C3D8-B61D9DB37570}"/>
              </a:ext>
            </a:extLst>
          </p:cNvPr>
          <p:cNvSpPr/>
          <p:nvPr userDrawn="1"/>
        </p:nvSpPr>
        <p:spPr>
          <a:xfrm>
            <a:off x="7106643" y="0"/>
            <a:ext cx="2762548" cy="6858000"/>
          </a:xfrm>
          <a:custGeom>
            <a:avLst/>
            <a:gdLst>
              <a:gd name="connsiteX0" fmla="*/ 2315961 w 2762548"/>
              <a:gd name="connsiteY0" fmla="*/ 0 h 6858000"/>
              <a:gd name="connsiteX1" fmla="*/ 2762548 w 2762548"/>
              <a:gd name="connsiteY1" fmla="*/ 0 h 6858000"/>
              <a:gd name="connsiteX2" fmla="*/ 446587 w 2762548"/>
              <a:gd name="connsiteY2" fmla="*/ 6858000 h 6858000"/>
              <a:gd name="connsiteX3" fmla="*/ 0 w 27625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548" h="6858000">
                <a:moveTo>
                  <a:pt x="2315961" y="0"/>
                </a:moveTo>
                <a:lnTo>
                  <a:pt x="2762548" y="0"/>
                </a:lnTo>
                <a:lnTo>
                  <a:pt x="4465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76250"/>
            <a:ext cx="6712176" cy="108585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6712175" cy="42132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B70C2B9-9376-1130-29BF-E329657B3D8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671217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BA5E468-7F7D-4737-6227-4BF5FB52C0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6383" y="0"/>
            <a:ext cx="4645617" cy="6858000"/>
          </a:xfrm>
          <a:custGeom>
            <a:avLst/>
            <a:gdLst>
              <a:gd name="connsiteX0" fmla="*/ 2315961 w 4645617"/>
              <a:gd name="connsiteY0" fmla="*/ 0 h 6858000"/>
              <a:gd name="connsiteX1" fmla="*/ 4645617 w 4645617"/>
              <a:gd name="connsiteY1" fmla="*/ 0 h 6858000"/>
              <a:gd name="connsiteX2" fmla="*/ 4645617 w 4645617"/>
              <a:gd name="connsiteY2" fmla="*/ 6165850 h 6858000"/>
              <a:gd name="connsiteX3" fmla="*/ 3605039 w 4645617"/>
              <a:gd name="connsiteY3" fmla="*/ 6165850 h 6858000"/>
              <a:gd name="connsiteX4" fmla="*/ 3364261 w 4645617"/>
              <a:gd name="connsiteY4" fmla="*/ 6858000 h 6858000"/>
              <a:gd name="connsiteX5" fmla="*/ 3324817 w 4645617"/>
              <a:gd name="connsiteY5" fmla="*/ 6858000 h 6858000"/>
              <a:gd name="connsiteX6" fmla="*/ 0 w 46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5617" h="6858000">
                <a:moveTo>
                  <a:pt x="2315961" y="0"/>
                </a:moveTo>
                <a:lnTo>
                  <a:pt x="4645617" y="0"/>
                </a:lnTo>
                <a:lnTo>
                  <a:pt x="4645617" y="6165850"/>
                </a:lnTo>
                <a:lnTo>
                  <a:pt x="3605039" y="6165850"/>
                </a:lnTo>
                <a:lnTo>
                  <a:pt x="3364261" y="6858000"/>
                </a:lnTo>
                <a:lnTo>
                  <a:pt x="33248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7942FF-99D0-B93D-B09A-1C3C8DDE7E80}"/>
              </a:ext>
            </a:extLst>
          </p:cNvPr>
          <p:cNvSpPr/>
          <p:nvPr userDrawn="1"/>
        </p:nvSpPr>
        <p:spPr>
          <a:xfrm>
            <a:off x="10910644" y="6165850"/>
            <a:ext cx="1281356" cy="692150"/>
          </a:xfrm>
          <a:custGeom>
            <a:avLst/>
            <a:gdLst>
              <a:gd name="connsiteX0" fmla="*/ 240778 w 1281356"/>
              <a:gd name="connsiteY0" fmla="*/ 0 h 692150"/>
              <a:gd name="connsiteX1" fmla="*/ 1281356 w 1281356"/>
              <a:gd name="connsiteY1" fmla="*/ 0 h 692150"/>
              <a:gd name="connsiteX2" fmla="*/ 1281356 w 1281356"/>
              <a:gd name="connsiteY2" fmla="*/ 692150 h 692150"/>
              <a:gd name="connsiteX3" fmla="*/ 0 w 1281356"/>
              <a:gd name="connsiteY3" fmla="*/ 692150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356" h="692150">
                <a:moveTo>
                  <a:pt x="240778" y="0"/>
                </a:moveTo>
                <a:lnTo>
                  <a:pt x="1281356" y="0"/>
                </a:lnTo>
                <a:lnTo>
                  <a:pt x="1281356" y="692150"/>
                </a:lnTo>
                <a:lnTo>
                  <a:pt x="0" y="6921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2536A3-2B9C-5946-646E-803D6A144E0B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9D69274-C38D-F5D2-D137-87610F02287C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74D3D0-2319-0654-C9B3-6EA092AF9BE6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chemeClr val="bg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841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206288-D822-6F37-13B7-C5C3591EDB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90119" y="0"/>
            <a:ext cx="10301880" cy="6858000"/>
          </a:xfrm>
          <a:custGeom>
            <a:avLst/>
            <a:gdLst>
              <a:gd name="connsiteX0" fmla="*/ 2315961 w 10301880"/>
              <a:gd name="connsiteY0" fmla="*/ 0 h 6858000"/>
              <a:gd name="connsiteX1" fmla="*/ 3043830 w 10301880"/>
              <a:gd name="connsiteY1" fmla="*/ 0 h 6858000"/>
              <a:gd name="connsiteX2" fmla="*/ 4645617 w 10301880"/>
              <a:gd name="connsiteY2" fmla="*/ 0 h 6858000"/>
              <a:gd name="connsiteX3" fmla="*/ 5221086 w 10301880"/>
              <a:gd name="connsiteY3" fmla="*/ 0 h 6858000"/>
              <a:gd name="connsiteX4" fmla="*/ 5948955 w 10301880"/>
              <a:gd name="connsiteY4" fmla="*/ 0 h 6858000"/>
              <a:gd name="connsiteX5" fmla="*/ 7396755 w 10301880"/>
              <a:gd name="connsiteY5" fmla="*/ 0 h 6858000"/>
              <a:gd name="connsiteX6" fmla="*/ 7550742 w 10301880"/>
              <a:gd name="connsiteY6" fmla="*/ 0 h 6858000"/>
              <a:gd name="connsiteX7" fmla="*/ 10301880 w 10301880"/>
              <a:gd name="connsiteY7" fmla="*/ 0 h 6858000"/>
              <a:gd name="connsiteX8" fmla="*/ 10301880 w 10301880"/>
              <a:gd name="connsiteY8" fmla="*/ 6165850 h 6858000"/>
              <a:gd name="connsiteX9" fmla="*/ 9261303 w 10301880"/>
              <a:gd name="connsiteY9" fmla="*/ 6165850 h 6858000"/>
              <a:gd name="connsiteX10" fmla="*/ 9020525 w 10301880"/>
              <a:gd name="connsiteY10" fmla="*/ 6858000 h 6858000"/>
              <a:gd name="connsiteX11" fmla="*/ 7550742 w 10301880"/>
              <a:gd name="connsiteY11" fmla="*/ 6858000 h 6858000"/>
              <a:gd name="connsiteX12" fmla="*/ 7396755 w 10301880"/>
              <a:gd name="connsiteY12" fmla="*/ 6858000 h 6858000"/>
              <a:gd name="connsiteX13" fmla="*/ 5948955 w 10301880"/>
              <a:gd name="connsiteY13" fmla="*/ 6858000 h 6858000"/>
              <a:gd name="connsiteX14" fmla="*/ 4645617 w 10301880"/>
              <a:gd name="connsiteY14" fmla="*/ 6858000 h 6858000"/>
              <a:gd name="connsiteX15" fmla="*/ 3043830 w 10301880"/>
              <a:gd name="connsiteY15" fmla="*/ 6858000 h 6858000"/>
              <a:gd name="connsiteX16" fmla="*/ 2905125 w 10301880"/>
              <a:gd name="connsiteY16" fmla="*/ 6858000 h 6858000"/>
              <a:gd name="connsiteX17" fmla="*/ 0 w 1030188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301880" h="6858000">
                <a:moveTo>
                  <a:pt x="2315961" y="0"/>
                </a:moveTo>
                <a:lnTo>
                  <a:pt x="3043830" y="0"/>
                </a:lnTo>
                <a:lnTo>
                  <a:pt x="4645617" y="0"/>
                </a:lnTo>
                <a:lnTo>
                  <a:pt x="5221086" y="0"/>
                </a:lnTo>
                <a:lnTo>
                  <a:pt x="5948955" y="0"/>
                </a:lnTo>
                <a:lnTo>
                  <a:pt x="7396755" y="0"/>
                </a:lnTo>
                <a:lnTo>
                  <a:pt x="7550742" y="0"/>
                </a:lnTo>
                <a:lnTo>
                  <a:pt x="10301880" y="0"/>
                </a:lnTo>
                <a:lnTo>
                  <a:pt x="10301880" y="6165850"/>
                </a:lnTo>
                <a:lnTo>
                  <a:pt x="9261303" y="6165850"/>
                </a:lnTo>
                <a:lnTo>
                  <a:pt x="9020525" y="6858000"/>
                </a:lnTo>
                <a:lnTo>
                  <a:pt x="7550742" y="6858000"/>
                </a:lnTo>
                <a:lnTo>
                  <a:pt x="7396755" y="6858000"/>
                </a:lnTo>
                <a:lnTo>
                  <a:pt x="5948955" y="6858000"/>
                </a:lnTo>
                <a:lnTo>
                  <a:pt x="4645617" y="6858000"/>
                </a:lnTo>
                <a:lnTo>
                  <a:pt x="3043830" y="6858000"/>
                </a:lnTo>
                <a:lnTo>
                  <a:pt x="29051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2922587" cy="202725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CC0D8-6CAA-1AF4-F679-A7D43700B45F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9" y="2530137"/>
            <a:ext cx="2289406" cy="1546947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74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98C6-E05A-BBEC-3B55-394935683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DA9D3-3EB4-D4B3-F8A2-2308FD986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AD6AE-37B8-D41A-6E2A-61D87453EF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E54718-F47F-0DDE-9007-BDD7D3265C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A39E2-EABB-D814-F27D-5789DEE3F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E6BD55-D579-97C4-4A95-0CAF703F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1B1DB0-A9E2-3B0A-A768-578F30FE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7EBAE-CCD7-819B-489D-706F345A2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5350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351EF3-B149-9618-C3D8-B61D9DB37570}"/>
              </a:ext>
            </a:extLst>
          </p:cNvPr>
          <p:cNvSpPr/>
          <p:nvPr userDrawn="1"/>
        </p:nvSpPr>
        <p:spPr>
          <a:xfrm>
            <a:off x="2182289" y="0"/>
            <a:ext cx="2762548" cy="6858000"/>
          </a:xfrm>
          <a:custGeom>
            <a:avLst/>
            <a:gdLst>
              <a:gd name="connsiteX0" fmla="*/ 2315961 w 2762548"/>
              <a:gd name="connsiteY0" fmla="*/ 0 h 6858000"/>
              <a:gd name="connsiteX1" fmla="*/ 2762548 w 2762548"/>
              <a:gd name="connsiteY1" fmla="*/ 0 h 6858000"/>
              <a:gd name="connsiteX2" fmla="*/ 446587 w 2762548"/>
              <a:gd name="connsiteY2" fmla="*/ 6858000 h 6858000"/>
              <a:gd name="connsiteX3" fmla="*/ 0 w 27625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548" h="6858000">
                <a:moveTo>
                  <a:pt x="2315961" y="0"/>
                </a:moveTo>
                <a:lnTo>
                  <a:pt x="2762548" y="0"/>
                </a:lnTo>
                <a:lnTo>
                  <a:pt x="4465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85AB6A0-8424-03DB-339A-5575C83690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06532" cy="6858000"/>
          </a:xfrm>
          <a:custGeom>
            <a:avLst/>
            <a:gdLst>
              <a:gd name="connsiteX0" fmla="*/ 0 w 4506532"/>
              <a:gd name="connsiteY0" fmla="*/ 0 h 6858000"/>
              <a:gd name="connsiteX1" fmla="*/ 4506532 w 4506532"/>
              <a:gd name="connsiteY1" fmla="*/ 0 h 6858000"/>
              <a:gd name="connsiteX2" fmla="*/ 2189560 w 4506532"/>
              <a:gd name="connsiteY2" fmla="*/ 6858000 h 6858000"/>
              <a:gd name="connsiteX3" fmla="*/ 0 w 45065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6532" h="6858000">
                <a:moveTo>
                  <a:pt x="0" y="0"/>
                </a:moveTo>
                <a:lnTo>
                  <a:pt x="4506532" y="0"/>
                </a:lnTo>
                <a:lnTo>
                  <a:pt x="2189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87" y="476250"/>
            <a:ext cx="6712176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887" y="1952625"/>
            <a:ext cx="6712175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357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97615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357384A-B177-2E6D-137C-8BFEF8C2BB17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963888" y="1150939"/>
            <a:ext cx="671217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0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BFD66F7-BB2F-3627-AFB3-06A30F51CD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605172" cy="6858000"/>
          </a:xfrm>
          <a:custGeom>
            <a:avLst/>
            <a:gdLst>
              <a:gd name="connsiteX0" fmla="*/ 0 w 9605172"/>
              <a:gd name="connsiteY0" fmla="*/ 0 h 6858000"/>
              <a:gd name="connsiteX1" fmla="*/ 2347120 w 9605172"/>
              <a:gd name="connsiteY1" fmla="*/ 0 h 6858000"/>
              <a:gd name="connsiteX2" fmla="*/ 2751520 w 9605172"/>
              <a:gd name="connsiteY2" fmla="*/ 0 h 6858000"/>
              <a:gd name="connsiteX3" fmla="*/ 3105150 w 9605172"/>
              <a:gd name="connsiteY3" fmla="*/ 0 h 6858000"/>
              <a:gd name="connsiteX4" fmla="*/ 5098640 w 9605172"/>
              <a:gd name="connsiteY4" fmla="*/ 0 h 6858000"/>
              <a:gd name="connsiteX5" fmla="*/ 5452270 w 9605172"/>
              <a:gd name="connsiteY5" fmla="*/ 0 h 6858000"/>
              <a:gd name="connsiteX6" fmla="*/ 7258052 w 9605172"/>
              <a:gd name="connsiteY6" fmla="*/ 0 h 6858000"/>
              <a:gd name="connsiteX7" fmla="*/ 9605172 w 9605172"/>
              <a:gd name="connsiteY7" fmla="*/ 0 h 6858000"/>
              <a:gd name="connsiteX8" fmla="*/ 7288200 w 9605172"/>
              <a:gd name="connsiteY8" fmla="*/ 6858000 h 6858000"/>
              <a:gd name="connsiteX9" fmla="*/ 5452270 w 9605172"/>
              <a:gd name="connsiteY9" fmla="*/ 6858000 h 6858000"/>
              <a:gd name="connsiteX10" fmla="*/ 5098640 w 9605172"/>
              <a:gd name="connsiteY10" fmla="*/ 6858000 h 6858000"/>
              <a:gd name="connsiteX11" fmla="*/ 4941080 w 9605172"/>
              <a:gd name="connsiteY11" fmla="*/ 6858000 h 6858000"/>
              <a:gd name="connsiteX12" fmla="*/ 3105150 w 9605172"/>
              <a:gd name="connsiteY12" fmla="*/ 6858000 h 6858000"/>
              <a:gd name="connsiteX13" fmla="*/ 2751520 w 9605172"/>
              <a:gd name="connsiteY13" fmla="*/ 6858000 h 6858000"/>
              <a:gd name="connsiteX14" fmla="*/ 2347120 w 9605172"/>
              <a:gd name="connsiteY14" fmla="*/ 6858000 h 6858000"/>
              <a:gd name="connsiteX15" fmla="*/ 0 w 960517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05172" h="6858000">
                <a:moveTo>
                  <a:pt x="0" y="0"/>
                </a:moveTo>
                <a:lnTo>
                  <a:pt x="2347120" y="0"/>
                </a:lnTo>
                <a:lnTo>
                  <a:pt x="2751520" y="0"/>
                </a:lnTo>
                <a:lnTo>
                  <a:pt x="3105150" y="0"/>
                </a:lnTo>
                <a:lnTo>
                  <a:pt x="5098640" y="0"/>
                </a:lnTo>
                <a:lnTo>
                  <a:pt x="5452270" y="0"/>
                </a:lnTo>
                <a:lnTo>
                  <a:pt x="7258052" y="0"/>
                </a:lnTo>
                <a:lnTo>
                  <a:pt x="9605172" y="0"/>
                </a:lnTo>
                <a:lnTo>
                  <a:pt x="7288200" y="6858000"/>
                </a:lnTo>
                <a:lnTo>
                  <a:pt x="5452270" y="6858000"/>
                </a:lnTo>
                <a:lnTo>
                  <a:pt x="5098640" y="6858000"/>
                </a:lnTo>
                <a:lnTo>
                  <a:pt x="4941080" y="6858000"/>
                </a:lnTo>
                <a:lnTo>
                  <a:pt x="3105150" y="6858000"/>
                </a:lnTo>
                <a:lnTo>
                  <a:pt x="2751520" y="6858000"/>
                </a:lnTo>
                <a:lnTo>
                  <a:pt x="23471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9E0591-0326-78A4-D928-76CF89E3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150" y="1562101"/>
            <a:ext cx="2855913" cy="305680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766A9F2-2AB4-7D17-2520-53C6A432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09F4C06-AECE-A877-409A-5826EB46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78C5D3F-A53D-3C6F-F8EC-8ECA3670B597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820150" y="4767309"/>
            <a:ext cx="2855912" cy="1398541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8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F72872-DB93-1C8F-9226-B2496A76E50B}"/>
              </a:ext>
            </a:extLst>
          </p:cNvPr>
          <p:cNvSpPr/>
          <p:nvPr userDrawn="1"/>
        </p:nvSpPr>
        <p:spPr>
          <a:xfrm>
            <a:off x="51593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E9C6F9-3278-3613-F899-D06B15FC538A}"/>
              </a:ext>
            </a:extLst>
          </p:cNvPr>
          <p:cNvSpPr/>
          <p:nvPr userDrawn="1"/>
        </p:nvSpPr>
        <p:spPr>
          <a:xfrm>
            <a:off x="4487863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7B0E0E-4CF3-67C8-A958-B0DAE10A0011}"/>
              </a:ext>
            </a:extLst>
          </p:cNvPr>
          <p:cNvSpPr/>
          <p:nvPr userDrawn="1"/>
        </p:nvSpPr>
        <p:spPr>
          <a:xfrm>
            <a:off x="845978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8F72AB-6B3E-E335-3EC8-10A781226A3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3D10283-28AE-DB3D-B9DB-9C5C8C8D40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8" y="3143251"/>
            <a:ext cx="3216273" cy="3022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0C1C0E2F-84C0-1D6F-7500-2883D766C8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87863" y="3143251"/>
            <a:ext cx="3216273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5180D987-440B-ABEB-6E0C-A7E0DA5865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9788" y="3143250"/>
            <a:ext cx="3216273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859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F72872-DB93-1C8F-9226-B2496A76E50B}"/>
              </a:ext>
            </a:extLst>
          </p:cNvPr>
          <p:cNvSpPr/>
          <p:nvPr userDrawn="1"/>
        </p:nvSpPr>
        <p:spPr>
          <a:xfrm>
            <a:off x="51593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E9C6F9-3278-3613-F899-D06B15FC538A}"/>
              </a:ext>
            </a:extLst>
          </p:cNvPr>
          <p:cNvSpPr/>
          <p:nvPr userDrawn="1"/>
        </p:nvSpPr>
        <p:spPr>
          <a:xfrm>
            <a:off x="3430059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7B0E0E-4CF3-67C8-A958-B0DAE10A0011}"/>
              </a:ext>
            </a:extLst>
          </p:cNvPr>
          <p:cNvSpPr/>
          <p:nvPr userDrawn="1"/>
        </p:nvSpPr>
        <p:spPr>
          <a:xfrm>
            <a:off x="6344179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8F72AB-6B3E-E335-3EC8-10A781226A3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3D10283-28AE-DB3D-B9DB-9C5C8C8D40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3143251"/>
            <a:ext cx="2417762" cy="3022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0C1C0E2F-84C0-1D6F-7500-2883D766C8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30059" y="3143251"/>
            <a:ext cx="2417762" cy="3022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5180D987-440B-ABEB-6E0C-A7E0DA5865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4179" y="3143250"/>
            <a:ext cx="2417762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43FA4B-42FF-53C4-54ED-089786DF476D}"/>
              </a:ext>
            </a:extLst>
          </p:cNvPr>
          <p:cNvSpPr/>
          <p:nvPr userDrawn="1"/>
        </p:nvSpPr>
        <p:spPr>
          <a:xfrm>
            <a:off x="925829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DCF3B78-CA2E-BC68-1E94-E5185D72FA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58299" y="3143251"/>
            <a:ext cx="2417762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91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oint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8F72AB-6B3E-E335-3EC8-10A781226A3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CA3F41-6FC8-DB5A-92C0-E3C47045CD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2775" y="1958979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F79274-13B3-1A0D-8B1E-B82E048540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1958978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B541B47-34C3-4FB1-0CDC-07235A102C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82775" y="3336927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C668B63C-2D78-72F0-D44B-FD3899B627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8" y="3336926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7A79D3F-064A-941D-C579-8362C9B1F6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2774" y="4718051"/>
            <a:ext cx="4005263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94C1B63-7B89-DCA6-D101-F20A7B9B3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938" y="4718050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218561B-049D-A155-5252-8D1E2E1E87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00962" y="1958979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186261F-711B-98A8-29FF-D7C3ED3D2A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34125" y="1958978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47E9055-6F24-34AB-108F-3B29EAECB9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00962" y="3336927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F142D21-784D-29A2-ADBB-07B7166859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125" y="3336926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B7F17A-C4F2-3A73-73D9-9101BC7204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00962" y="4718051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92F9EB1-11F7-B606-954E-141D74C2BE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4125" y="4718050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334373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0BED3BA-9F10-7A56-983E-584804368561}"/>
              </a:ext>
            </a:extLst>
          </p:cNvPr>
          <p:cNvSpPr/>
          <p:nvPr userDrawn="1"/>
        </p:nvSpPr>
        <p:spPr>
          <a:xfrm>
            <a:off x="8395944" y="0"/>
            <a:ext cx="3796056" cy="6858000"/>
          </a:xfrm>
          <a:custGeom>
            <a:avLst/>
            <a:gdLst>
              <a:gd name="connsiteX0" fmla="*/ 2475256 w 3796056"/>
              <a:gd name="connsiteY0" fmla="*/ 0 h 6858000"/>
              <a:gd name="connsiteX1" fmla="*/ 3796056 w 3796056"/>
              <a:gd name="connsiteY1" fmla="*/ 0 h 6858000"/>
              <a:gd name="connsiteX2" fmla="*/ 3796056 w 3796056"/>
              <a:gd name="connsiteY2" fmla="*/ 6858000 h 6858000"/>
              <a:gd name="connsiteX3" fmla="*/ 2975023 w 3796056"/>
              <a:gd name="connsiteY3" fmla="*/ 6858000 h 6858000"/>
              <a:gd name="connsiteX4" fmla="*/ 2475256 w 3796056"/>
              <a:gd name="connsiteY4" fmla="*/ 6858000 h 6858000"/>
              <a:gd name="connsiteX5" fmla="*/ 446587 w 3796056"/>
              <a:gd name="connsiteY5" fmla="*/ 6858000 h 6858000"/>
              <a:gd name="connsiteX6" fmla="*/ 316256 w 3796056"/>
              <a:gd name="connsiteY6" fmla="*/ 6858000 h 6858000"/>
              <a:gd name="connsiteX7" fmla="*/ 0 w 3796056"/>
              <a:gd name="connsiteY7" fmla="*/ 6858000 h 6858000"/>
              <a:gd name="connsiteX8" fmla="*/ 2315961 w 3796056"/>
              <a:gd name="connsiteY8" fmla="*/ 0 h 6858000"/>
              <a:gd name="connsiteX9" fmla="*/ 2475256 w 379605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6056" h="6858000">
                <a:moveTo>
                  <a:pt x="2475256" y="0"/>
                </a:moveTo>
                <a:lnTo>
                  <a:pt x="3796056" y="0"/>
                </a:lnTo>
                <a:lnTo>
                  <a:pt x="3796056" y="6858000"/>
                </a:lnTo>
                <a:lnTo>
                  <a:pt x="2975023" y="6858000"/>
                </a:lnTo>
                <a:lnTo>
                  <a:pt x="2475256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76250"/>
            <a:ext cx="7104062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2E2623-6DBB-CA73-94A7-9A32C2E7B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952625"/>
            <a:ext cx="7104061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AF3DD3-2361-049E-A1D8-F73130C14EEF}"/>
              </a:ext>
            </a:extLst>
          </p:cNvPr>
          <p:cNvGrpSpPr/>
          <p:nvPr userDrawn="1"/>
        </p:nvGrpSpPr>
        <p:grpSpPr>
          <a:xfrm>
            <a:off x="8211571" y="476250"/>
            <a:ext cx="2852845" cy="5687732"/>
            <a:chOff x="8051802" y="476250"/>
            <a:chExt cx="2852845" cy="568773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6ED970A-2C40-37E5-241E-9220D07E68F5}"/>
                </a:ext>
              </a:extLst>
            </p:cNvPr>
            <p:cNvSpPr/>
            <p:nvPr/>
          </p:nvSpPr>
          <p:spPr>
            <a:xfrm rot="10800000">
              <a:off x="10845740" y="1769628"/>
              <a:ext cx="58907" cy="691947"/>
            </a:xfrm>
            <a:custGeom>
              <a:avLst/>
              <a:gdLst>
                <a:gd name="connsiteX0" fmla="*/ 28304 w 58907"/>
                <a:gd name="connsiteY0" fmla="*/ 0 h 691947"/>
                <a:gd name="connsiteX1" fmla="*/ 58907 w 58907"/>
                <a:gd name="connsiteY1" fmla="*/ 0 h 691947"/>
                <a:gd name="connsiteX2" fmla="*/ 58907 w 58907"/>
                <a:gd name="connsiteY2" fmla="*/ 691947 h 691947"/>
                <a:gd name="connsiteX3" fmla="*/ 28304 w 58907"/>
                <a:gd name="connsiteY3" fmla="*/ 691947 h 691947"/>
                <a:gd name="connsiteX4" fmla="*/ 0 w 58907"/>
                <a:gd name="connsiteY4" fmla="*/ 663643 h 691947"/>
                <a:gd name="connsiteX5" fmla="*/ 0 w 58907"/>
                <a:gd name="connsiteY5" fmla="*/ 28304 h 691947"/>
                <a:gd name="connsiteX6" fmla="*/ 28304 w 58907"/>
                <a:gd name="connsiteY6" fmla="*/ 0 h 69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691947">
                  <a:moveTo>
                    <a:pt x="28304" y="0"/>
                  </a:moveTo>
                  <a:lnTo>
                    <a:pt x="58907" y="0"/>
                  </a:lnTo>
                  <a:lnTo>
                    <a:pt x="58907" y="691947"/>
                  </a:lnTo>
                  <a:lnTo>
                    <a:pt x="28304" y="691947"/>
                  </a:lnTo>
                  <a:cubicBezTo>
                    <a:pt x="12643" y="691947"/>
                    <a:pt x="0" y="679304"/>
                    <a:pt x="0" y="663643"/>
                  </a:cubicBezTo>
                  <a:lnTo>
                    <a:pt x="0" y="28304"/>
                  </a:lnTo>
                  <a:cubicBezTo>
                    <a:pt x="0" y="12644"/>
                    <a:pt x="12643" y="0"/>
                    <a:pt x="28304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75634D-4959-8411-FB97-3FE473F30251}"/>
                </a:ext>
              </a:extLst>
            </p:cNvPr>
            <p:cNvSpPr/>
            <p:nvPr/>
          </p:nvSpPr>
          <p:spPr>
            <a:xfrm>
              <a:off x="8051802" y="1230984"/>
              <a:ext cx="58907" cy="231894"/>
            </a:xfrm>
            <a:custGeom>
              <a:avLst/>
              <a:gdLst>
                <a:gd name="connsiteX0" fmla="*/ 28304 w 58907"/>
                <a:gd name="connsiteY0" fmla="*/ 0 h 231894"/>
                <a:gd name="connsiteX1" fmla="*/ 58907 w 58907"/>
                <a:gd name="connsiteY1" fmla="*/ 0 h 231894"/>
                <a:gd name="connsiteX2" fmla="*/ 58907 w 58907"/>
                <a:gd name="connsiteY2" fmla="*/ 231894 h 231894"/>
                <a:gd name="connsiteX3" fmla="*/ 28304 w 58907"/>
                <a:gd name="connsiteY3" fmla="*/ 231894 h 231894"/>
                <a:gd name="connsiteX4" fmla="*/ 0 w 58907"/>
                <a:gd name="connsiteY4" fmla="*/ 203590 h 231894"/>
                <a:gd name="connsiteX5" fmla="*/ 0 w 58907"/>
                <a:gd name="connsiteY5" fmla="*/ 28448 h 231894"/>
                <a:gd name="connsiteX6" fmla="*/ 28304 w 58907"/>
                <a:gd name="connsiteY6" fmla="*/ 144 h 2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231894">
                  <a:moveTo>
                    <a:pt x="28304" y="0"/>
                  </a:moveTo>
                  <a:lnTo>
                    <a:pt x="58907" y="0"/>
                  </a:lnTo>
                  <a:lnTo>
                    <a:pt x="58907" y="231894"/>
                  </a:lnTo>
                  <a:lnTo>
                    <a:pt x="28304" y="231894"/>
                  </a:lnTo>
                  <a:cubicBezTo>
                    <a:pt x="12644" y="231894"/>
                    <a:pt x="0" y="219251"/>
                    <a:pt x="0" y="203590"/>
                  </a:cubicBezTo>
                  <a:lnTo>
                    <a:pt x="0" y="28448"/>
                  </a:lnTo>
                  <a:cubicBezTo>
                    <a:pt x="0" y="12787"/>
                    <a:pt x="12644" y="144"/>
                    <a:pt x="28304" y="144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8DCFB5-62D8-0BA7-8570-5435B0402422}"/>
                </a:ext>
              </a:extLst>
            </p:cNvPr>
            <p:cNvSpPr/>
            <p:nvPr/>
          </p:nvSpPr>
          <p:spPr>
            <a:xfrm>
              <a:off x="8051802" y="1621497"/>
              <a:ext cx="58907" cy="436921"/>
            </a:xfrm>
            <a:custGeom>
              <a:avLst/>
              <a:gdLst>
                <a:gd name="connsiteX0" fmla="*/ 28304 w 58907"/>
                <a:gd name="connsiteY0" fmla="*/ 0 h 436921"/>
                <a:gd name="connsiteX1" fmla="*/ 58907 w 58907"/>
                <a:gd name="connsiteY1" fmla="*/ 0 h 436921"/>
                <a:gd name="connsiteX2" fmla="*/ 58907 w 58907"/>
                <a:gd name="connsiteY2" fmla="*/ 436921 h 436921"/>
                <a:gd name="connsiteX3" fmla="*/ 28304 w 58907"/>
                <a:gd name="connsiteY3" fmla="*/ 436921 h 436921"/>
                <a:gd name="connsiteX4" fmla="*/ 0 w 58907"/>
                <a:gd name="connsiteY4" fmla="*/ 408617 h 436921"/>
                <a:gd name="connsiteX5" fmla="*/ 0 w 58907"/>
                <a:gd name="connsiteY5" fmla="*/ 28304 h 436921"/>
                <a:gd name="connsiteX6" fmla="*/ 28304 w 58907"/>
                <a:gd name="connsiteY6" fmla="*/ 0 h 4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436921">
                  <a:moveTo>
                    <a:pt x="28304" y="0"/>
                  </a:moveTo>
                  <a:lnTo>
                    <a:pt x="58907" y="0"/>
                  </a:lnTo>
                  <a:lnTo>
                    <a:pt x="58907" y="436921"/>
                  </a:lnTo>
                  <a:lnTo>
                    <a:pt x="28304" y="436921"/>
                  </a:lnTo>
                  <a:cubicBezTo>
                    <a:pt x="12644" y="436921"/>
                    <a:pt x="0" y="424277"/>
                    <a:pt x="0" y="408617"/>
                  </a:cubicBezTo>
                  <a:lnTo>
                    <a:pt x="0" y="28304"/>
                  </a:lnTo>
                  <a:cubicBezTo>
                    <a:pt x="0" y="12644"/>
                    <a:pt x="12644" y="0"/>
                    <a:pt x="28304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40FBD6-EF95-DD8E-01AF-D404DA207029}"/>
                </a:ext>
              </a:extLst>
            </p:cNvPr>
            <p:cNvSpPr/>
            <p:nvPr/>
          </p:nvSpPr>
          <p:spPr>
            <a:xfrm>
              <a:off x="8051802" y="2159279"/>
              <a:ext cx="58907" cy="436921"/>
            </a:xfrm>
            <a:custGeom>
              <a:avLst/>
              <a:gdLst>
                <a:gd name="connsiteX0" fmla="*/ 28304 w 58907"/>
                <a:gd name="connsiteY0" fmla="*/ 0 h 436921"/>
                <a:gd name="connsiteX1" fmla="*/ 58907 w 58907"/>
                <a:gd name="connsiteY1" fmla="*/ 0 h 436921"/>
                <a:gd name="connsiteX2" fmla="*/ 58907 w 58907"/>
                <a:gd name="connsiteY2" fmla="*/ 436921 h 436921"/>
                <a:gd name="connsiteX3" fmla="*/ 28304 w 58907"/>
                <a:gd name="connsiteY3" fmla="*/ 436921 h 436921"/>
                <a:gd name="connsiteX4" fmla="*/ 0 w 58907"/>
                <a:gd name="connsiteY4" fmla="*/ 408617 h 436921"/>
                <a:gd name="connsiteX5" fmla="*/ 0 w 58907"/>
                <a:gd name="connsiteY5" fmla="*/ 28304 h 436921"/>
                <a:gd name="connsiteX6" fmla="*/ 28304 w 58907"/>
                <a:gd name="connsiteY6" fmla="*/ 0 h 4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436921">
                  <a:moveTo>
                    <a:pt x="28304" y="0"/>
                  </a:moveTo>
                  <a:lnTo>
                    <a:pt x="58907" y="0"/>
                  </a:lnTo>
                  <a:lnTo>
                    <a:pt x="58907" y="436921"/>
                  </a:lnTo>
                  <a:lnTo>
                    <a:pt x="28304" y="436921"/>
                  </a:lnTo>
                  <a:cubicBezTo>
                    <a:pt x="12644" y="436921"/>
                    <a:pt x="0" y="424277"/>
                    <a:pt x="0" y="408617"/>
                  </a:cubicBezTo>
                  <a:lnTo>
                    <a:pt x="0" y="28304"/>
                  </a:lnTo>
                  <a:cubicBezTo>
                    <a:pt x="0" y="12644"/>
                    <a:pt x="12644" y="0"/>
                    <a:pt x="28304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C70687-453A-A83C-96AE-84713148EC9C}"/>
                </a:ext>
              </a:extLst>
            </p:cNvPr>
            <p:cNvSpPr/>
            <p:nvPr/>
          </p:nvSpPr>
          <p:spPr>
            <a:xfrm>
              <a:off x="8085135" y="476250"/>
              <a:ext cx="2790059" cy="5687732"/>
            </a:xfrm>
            <a:custGeom>
              <a:avLst/>
              <a:gdLst>
                <a:gd name="connsiteX0" fmla="*/ 2384604 w 2790059"/>
                <a:gd name="connsiteY0" fmla="*/ 0 h 5687732"/>
                <a:gd name="connsiteX1" fmla="*/ 2790060 w 2790059"/>
                <a:gd name="connsiteY1" fmla="*/ 405456 h 5687732"/>
                <a:gd name="connsiteX2" fmla="*/ 2790060 w 2790059"/>
                <a:gd name="connsiteY2" fmla="*/ 5282277 h 5687732"/>
                <a:gd name="connsiteX3" fmla="*/ 2384604 w 2790059"/>
                <a:gd name="connsiteY3" fmla="*/ 5687732 h 5687732"/>
                <a:gd name="connsiteX4" fmla="*/ 405456 w 2790059"/>
                <a:gd name="connsiteY4" fmla="*/ 5687732 h 5687732"/>
                <a:gd name="connsiteX5" fmla="*/ 0 w 2790059"/>
                <a:gd name="connsiteY5" fmla="*/ 5282277 h 5687732"/>
                <a:gd name="connsiteX6" fmla="*/ 0 w 2790059"/>
                <a:gd name="connsiteY6" fmla="*/ 405456 h 5687732"/>
                <a:gd name="connsiteX7" fmla="*/ 405456 w 2790059"/>
                <a:gd name="connsiteY7" fmla="*/ 0 h 568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0059" h="5687732">
                  <a:moveTo>
                    <a:pt x="2384604" y="0"/>
                  </a:moveTo>
                  <a:cubicBezTo>
                    <a:pt x="2608531" y="0"/>
                    <a:pt x="2790060" y="181529"/>
                    <a:pt x="2790060" y="405456"/>
                  </a:cubicBezTo>
                  <a:lnTo>
                    <a:pt x="2790060" y="5282277"/>
                  </a:lnTo>
                  <a:cubicBezTo>
                    <a:pt x="2790060" y="5506204"/>
                    <a:pt x="2608531" y="5687732"/>
                    <a:pt x="2384604" y="5687732"/>
                  </a:cubicBezTo>
                  <a:lnTo>
                    <a:pt x="405456" y="5687732"/>
                  </a:lnTo>
                  <a:cubicBezTo>
                    <a:pt x="181529" y="5687732"/>
                    <a:pt x="0" y="5506204"/>
                    <a:pt x="0" y="5282277"/>
                  </a:cubicBezTo>
                  <a:lnTo>
                    <a:pt x="0" y="405456"/>
                  </a:lnTo>
                  <a:cubicBezTo>
                    <a:pt x="0" y="181529"/>
                    <a:pt x="181529" y="0"/>
                    <a:pt x="405456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08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E64A16-CC08-2363-F56E-BA28FC3EA89B}"/>
                </a:ext>
              </a:extLst>
            </p:cNvPr>
            <p:cNvSpPr/>
            <p:nvPr/>
          </p:nvSpPr>
          <p:spPr>
            <a:xfrm rot="5400000">
              <a:off x="6689602" y="1978534"/>
              <a:ext cx="5580837" cy="2683163"/>
            </a:xfrm>
            <a:custGeom>
              <a:avLst/>
              <a:gdLst>
                <a:gd name="connsiteX0" fmla="*/ 348847 w 5580837"/>
                <a:gd name="connsiteY0" fmla="*/ 0 h 2683163"/>
                <a:gd name="connsiteX1" fmla="*/ 5231990 w 5580837"/>
                <a:gd name="connsiteY1" fmla="*/ 0 h 2683163"/>
                <a:gd name="connsiteX2" fmla="*/ 5580838 w 5580837"/>
                <a:gd name="connsiteY2" fmla="*/ 348847 h 2683163"/>
                <a:gd name="connsiteX3" fmla="*/ 5580838 w 5580837"/>
                <a:gd name="connsiteY3" fmla="*/ 2334317 h 2683163"/>
                <a:gd name="connsiteX4" fmla="*/ 5231990 w 5580837"/>
                <a:gd name="connsiteY4" fmla="*/ 2683164 h 2683163"/>
                <a:gd name="connsiteX5" fmla="*/ 348847 w 5580837"/>
                <a:gd name="connsiteY5" fmla="*/ 2683164 h 2683163"/>
                <a:gd name="connsiteX6" fmla="*/ 0 w 5580837"/>
                <a:gd name="connsiteY6" fmla="*/ 2334317 h 2683163"/>
                <a:gd name="connsiteX7" fmla="*/ 0 w 5580837"/>
                <a:gd name="connsiteY7" fmla="*/ 348847 h 2683163"/>
                <a:gd name="connsiteX8" fmla="*/ 348847 w 5580837"/>
                <a:gd name="connsiteY8" fmla="*/ 0 h 268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0837" h="2683163">
                  <a:moveTo>
                    <a:pt x="348847" y="0"/>
                  </a:moveTo>
                  <a:lnTo>
                    <a:pt x="5231990" y="0"/>
                  </a:lnTo>
                  <a:cubicBezTo>
                    <a:pt x="5424517" y="0"/>
                    <a:pt x="5580838" y="156320"/>
                    <a:pt x="5580838" y="348847"/>
                  </a:cubicBezTo>
                  <a:lnTo>
                    <a:pt x="5580838" y="2334317"/>
                  </a:lnTo>
                  <a:cubicBezTo>
                    <a:pt x="5580838" y="2526843"/>
                    <a:pt x="5424517" y="2683164"/>
                    <a:pt x="5231990" y="2683164"/>
                  </a:cubicBezTo>
                  <a:lnTo>
                    <a:pt x="348847" y="2683164"/>
                  </a:lnTo>
                  <a:cubicBezTo>
                    <a:pt x="156320" y="2683164"/>
                    <a:pt x="0" y="2526843"/>
                    <a:pt x="0" y="2334317"/>
                  </a:cubicBezTo>
                  <a:lnTo>
                    <a:pt x="0" y="348847"/>
                  </a:lnTo>
                  <a:cubicBezTo>
                    <a:pt x="0" y="156320"/>
                    <a:pt x="156320" y="0"/>
                    <a:pt x="348847" y="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D39CB7-EFB9-DAF6-BC57-E43E629021D1}"/>
                </a:ext>
              </a:extLst>
            </p:cNvPr>
            <p:cNvSpPr/>
            <p:nvPr/>
          </p:nvSpPr>
          <p:spPr>
            <a:xfrm rot="5400000">
              <a:off x="6743193" y="2031982"/>
              <a:ext cx="5473798" cy="2576124"/>
            </a:xfrm>
            <a:custGeom>
              <a:avLst/>
              <a:gdLst>
                <a:gd name="connsiteX0" fmla="*/ 5181560 w 5473798"/>
                <a:gd name="connsiteY0" fmla="*/ 0 h 2576124"/>
                <a:gd name="connsiteX1" fmla="*/ 5473798 w 5473798"/>
                <a:gd name="connsiteY1" fmla="*/ 292239 h 2576124"/>
                <a:gd name="connsiteX2" fmla="*/ 5473798 w 5473798"/>
                <a:gd name="connsiteY2" fmla="*/ 2283886 h 2576124"/>
                <a:gd name="connsiteX3" fmla="*/ 5181560 w 5473798"/>
                <a:gd name="connsiteY3" fmla="*/ 2576125 h 2576124"/>
                <a:gd name="connsiteX4" fmla="*/ 292239 w 5473798"/>
                <a:gd name="connsiteY4" fmla="*/ 2576125 h 2576124"/>
                <a:gd name="connsiteX5" fmla="*/ 0 w 5473798"/>
                <a:gd name="connsiteY5" fmla="*/ 2283886 h 2576124"/>
                <a:gd name="connsiteX6" fmla="*/ 0 w 5473798"/>
                <a:gd name="connsiteY6" fmla="*/ 292239 h 2576124"/>
                <a:gd name="connsiteX7" fmla="*/ 292239 w 5473798"/>
                <a:gd name="connsiteY7" fmla="*/ 0 h 25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3798" h="2576124">
                  <a:moveTo>
                    <a:pt x="5181560" y="0"/>
                  </a:moveTo>
                  <a:cubicBezTo>
                    <a:pt x="5342958" y="0"/>
                    <a:pt x="5473798" y="130840"/>
                    <a:pt x="5473798" y="292239"/>
                  </a:cubicBezTo>
                  <a:lnTo>
                    <a:pt x="5473798" y="2283886"/>
                  </a:lnTo>
                  <a:cubicBezTo>
                    <a:pt x="5473798" y="2445285"/>
                    <a:pt x="5342958" y="2576125"/>
                    <a:pt x="5181560" y="2576125"/>
                  </a:cubicBezTo>
                  <a:lnTo>
                    <a:pt x="292239" y="2576125"/>
                  </a:lnTo>
                  <a:cubicBezTo>
                    <a:pt x="130840" y="2576125"/>
                    <a:pt x="0" y="2445285"/>
                    <a:pt x="0" y="2283886"/>
                  </a:cubicBezTo>
                  <a:lnTo>
                    <a:pt x="0" y="292239"/>
                  </a:lnTo>
                  <a:cubicBezTo>
                    <a:pt x="0" y="130840"/>
                    <a:pt x="130840" y="0"/>
                    <a:pt x="292239" y="0"/>
                  </a:cubicBez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50000">
                  <a:srgbClr val="262626"/>
                </a:gs>
                <a:gs pos="100000">
                  <a:srgbClr val="000000"/>
                </a:gs>
              </a:gsLst>
              <a:lin ang="108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B3E2E5-DB01-3484-7265-DDE8971C1812}"/>
                </a:ext>
              </a:extLst>
            </p:cNvPr>
            <p:cNvSpPr/>
            <p:nvPr/>
          </p:nvSpPr>
          <p:spPr>
            <a:xfrm>
              <a:off x="10657380" y="574237"/>
              <a:ext cx="164366" cy="5491613"/>
            </a:xfrm>
            <a:custGeom>
              <a:avLst/>
              <a:gdLst>
                <a:gd name="connsiteX0" fmla="*/ 124855 w 164366"/>
                <a:gd name="connsiteY0" fmla="*/ 5233570 h 5491613"/>
                <a:gd name="connsiteX1" fmla="*/ 124855 w 164366"/>
                <a:gd name="connsiteY1" fmla="*/ 258187 h 5491613"/>
                <a:gd name="connsiteX2" fmla="*/ 0 w 164366"/>
                <a:gd name="connsiteY2" fmla="*/ 0 h 5491613"/>
                <a:gd name="connsiteX3" fmla="*/ 164366 w 164366"/>
                <a:gd name="connsiteY3" fmla="*/ 284911 h 5491613"/>
                <a:gd name="connsiteX4" fmla="*/ 164366 w 164366"/>
                <a:gd name="connsiteY4" fmla="*/ 5206703 h 5491613"/>
                <a:gd name="connsiteX5" fmla="*/ 0 w 164366"/>
                <a:gd name="connsiteY5" fmla="*/ 5491614 h 5491613"/>
                <a:gd name="connsiteX6" fmla="*/ 124855 w 164366"/>
                <a:gd name="connsiteY6" fmla="*/ 5233427 h 549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66" h="5491613">
                  <a:moveTo>
                    <a:pt x="124855" y="5233570"/>
                  </a:moveTo>
                  <a:lnTo>
                    <a:pt x="124855" y="258187"/>
                  </a:lnTo>
                  <a:cubicBezTo>
                    <a:pt x="124855" y="153590"/>
                    <a:pt x="76005" y="60344"/>
                    <a:pt x="0" y="0"/>
                  </a:cubicBezTo>
                  <a:cubicBezTo>
                    <a:pt x="98131" y="57183"/>
                    <a:pt x="164366" y="163360"/>
                    <a:pt x="164366" y="284911"/>
                  </a:cubicBezTo>
                  <a:lnTo>
                    <a:pt x="164366" y="5206703"/>
                  </a:lnTo>
                  <a:cubicBezTo>
                    <a:pt x="164366" y="5328253"/>
                    <a:pt x="98131" y="5434574"/>
                    <a:pt x="0" y="5491614"/>
                  </a:cubicBezTo>
                  <a:cubicBezTo>
                    <a:pt x="76005" y="5431269"/>
                    <a:pt x="124855" y="5338023"/>
                    <a:pt x="124855" y="5233427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20000">
                  <a:srgbClr val="3D3D3D">
                    <a:alpha val="23922"/>
                  </a:srgbClr>
                </a:gs>
                <a:gs pos="49000">
                  <a:srgbClr val="8F8F8F">
                    <a:alpha val="55686"/>
                  </a:srgbClr>
                </a:gs>
                <a:gs pos="73000">
                  <a:srgbClr val="CBCBCB">
                    <a:alpha val="80000"/>
                  </a:srgbClr>
                </a:gs>
                <a:gs pos="91000">
                  <a:srgbClr val="F0F0F0">
                    <a:alpha val="93725"/>
                  </a:srgbClr>
                </a:gs>
                <a:gs pos="100000">
                  <a:srgbClr val="FFFFFF"/>
                </a:gs>
              </a:gsLst>
              <a:lin ang="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A32175D-1947-1C28-216A-7FB1C54CEEE9}"/>
                </a:ext>
              </a:extLst>
            </p:cNvPr>
            <p:cNvSpPr/>
            <p:nvPr/>
          </p:nvSpPr>
          <p:spPr>
            <a:xfrm>
              <a:off x="8138582" y="574237"/>
              <a:ext cx="164366" cy="5491613"/>
            </a:xfrm>
            <a:custGeom>
              <a:avLst/>
              <a:gdLst>
                <a:gd name="connsiteX0" fmla="*/ 39511 w 164366"/>
                <a:gd name="connsiteY0" fmla="*/ 5233570 h 5491613"/>
                <a:gd name="connsiteX1" fmla="*/ 39511 w 164366"/>
                <a:gd name="connsiteY1" fmla="*/ 258187 h 5491613"/>
                <a:gd name="connsiteX2" fmla="*/ 164366 w 164366"/>
                <a:gd name="connsiteY2" fmla="*/ 0 h 5491613"/>
                <a:gd name="connsiteX3" fmla="*/ 0 w 164366"/>
                <a:gd name="connsiteY3" fmla="*/ 284911 h 5491613"/>
                <a:gd name="connsiteX4" fmla="*/ 0 w 164366"/>
                <a:gd name="connsiteY4" fmla="*/ 5206703 h 5491613"/>
                <a:gd name="connsiteX5" fmla="*/ 164366 w 164366"/>
                <a:gd name="connsiteY5" fmla="*/ 5491614 h 5491613"/>
                <a:gd name="connsiteX6" fmla="*/ 39511 w 164366"/>
                <a:gd name="connsiteY6" fmla="*/ 5233427 h 549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66" h="5491613">
                  <a:moveTo>
                    <a:pt x="39511" y="5233570"/>
                  </a:moveTo>
                  <a:lnTo>
                    <a:pt x="39511" y="258187"/>
                  </a:lnTo>
                  <a:cubicBezTo>
                    <a:pt x="39511" y="153590"/>
                    <a:pt x="88361" y="60344"/>
                    <a:pt x="164366" y="0"/>
                  </a:cubicBezTo>
                  <a:cubicBezTo>
                    <a:pt x="66235" y="57183"/>
                    <a:pt x="0" y="163360"/>
                    <a:pt x="0" y="284911"/>
                  </a:cubicBezTo>
                  <a:lnTo>
                    <a:pt x="0" y="5206703"/>
                  </a:lnTo>
                  <a:cubicBezTo>
                    <a:pt x="0" y="5328253"/>
                    <a:pt x="66235" y="5434574"/>
                    <a:pt x="164366" y="5491614"/>
                  </a:cubicBezTo>
                  <a:cubicBezTo>
                    <a:pt x="88361" y="5431269"/>
                    <a:pt x="39511" y="5338023"/>
                    <a:pt x="39511" y="5233427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20000">
                  <a:srgbClr val="3D3D3D">
                    <a:alpha val="23922"/>
                  </a:srgbClr>
                </a:gs>
                <a:gs pos="49000">
                  <a:srgbClr val="8F8F8F">
                    <a:alpha val="55686"/>
                  </a:srgbClr>
                </a:gs>
                <a:gs pos="73000">
                  <a:srgbClr val="CBCBCB">
                    <a:alpha val="80000"/>
                  </a:srgbClr>
                </a:gs>
                <a:gs pos="91000">
                  <a:srgbClr val="F0F0F0">
                    <a:alpha val="93725"/>
                  </a:srgbClr>
                </a:gs>
                <a:gs pos="100000">
                  <a:srgbClr val="FFFFFF"/>
                </a:gs>
              </a:gsLst>
              <a:lin ang="108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FEC329E-170A-C28F-273D-91A43C222731}"/>
                </a:ext>
              </a:extLst>
            </p:cNvPr>
            <p:cNvSpPr/>
            <p:nvPr/>
          </p:nvSpPr>
          <p:spPr>
            <a:xfrm>
              <a:off x="8740444" y="590616"/>
              <a:ext cx="1479727" cy="224710"/>
            </a:xfrm>
            <a:custGeom>
              <a:avLst/>
              <a:gdLst>
                <a:gd name="connsiteX0" fmla="*/ 0 w 1479727"/>
                <a:gd name="connsiteY0" fmla="*/ 0 h 224710"/>
                <a:gd name="connsiteX1" fmla="*/ 51436 w 1479727"/>
                <a:gd name="connsiteY1" fmla="*/ 82039 h 224710"/>
                <a:gd name="connsiteX2" fmla="*/ 188791 w 1479727"/>
                <a:gd name="connsiteY2" fmla="*/ 224710 h 224710"/>
                <a:gd name="connsiteX3" fmla="*/ 1290936 w 1479727"/>
                <a:gd name="connsiteY3" fmla="*/ 224710 h 224710"/>
                <a:gd name="connsiteX4" fmla="*/ 1428291 w 1479727"/>
                <a:gd name="connsiteY4" fmla="*/ 82039 h 224710"/>
                <a:gd name="connsiteX5" fmla="*/ 1479727 w 1479727"/>
                <a:gd name="connsiteY5" fmla="*/ 0 h 224710"/>
                <a:gd name="connsiteX6" fmla="*/ 0 w 1479727"/>
                <a:gd name="connsiteY6" fmla="*/ 0 h 22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9727" h="224710">
                  <a:moveTo>
                    <a:pt x="0" y="0"/>
                  </a:moveTo>
                  <a:cubicBezTo>
                    <a:pt x="17241" y="11494"/>
                    <a:pt x="46408" y="37356"/>
                    <a:pt x="51436" y="82039"/>
                  </a:cubicBezTo>
                  <a:cubicBezTo>
                    <a:pt x="58620" y="146263"/>
                    <a:pt x="83476" y="224710"/>
                    <a:pt x="188791" y="224710"/>
                  </a:cubicBezTo>
                  <a:lnTo>
                    <a:pt x="1290936" y="224710"/>
                  </a:lnTo>
                  <a:cubicBezTo>
                    <a:pt x="1396107" y="224710"/>
                    <a:pt x="1421107" y="146263"/>
                    <a:pt x="1428291" y="82039"/>
                  </a:cubicBezTo>
                  <a:cubicBezTo>
                    <a:pt x="1433320" y="37356"/>
                    <a:pt x="1462342" y="11494"/>
                    <a:pt x="14797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E8094A-0995-7ACE-2AD9-2321730B9CA6}"/>
                </a:ext>
              </a:extLst>
            </p:cNvPr>
            <p:cNvSpPr/>
            <p:nvPr/>
          </p:nvSpPr>
          <p:spPr>
            <a:xfrm>
              <a:off x="9304232" y="661162"/>
              <a:ext cx="351720" cy="41953"/>
            </a:xfrm>
            <a:custGeom>
              <a:avLst/>
              <a:gdLst>
                <a:gd name="connsiteX0" fmla="*/ 335342 w 351720"/>
                <a:gd name="connsiteY0" fmla="*/ 0 h 41953"/>
                <a:gd name="connsiteX1" fmla="*/ 351721 w 351720"/>
                <a:gd name="connsiteY1" fmla="*/ 16379 h 41953"/>
                <a:gd name="connsiteX2" fmla="*/ 351721 w 351720"/>
                <a:gd name="connsiteY2" fmla="*/ 25574 h 41953"/>
                <a:gd name="connsiteX3" fmla="*/ 335342 w 351720"/>
                <a:gd name="connsiteY3" fmla="*/ 41954 h 41953"/>
                <a:gd name="connsiteX4" fmla="*/ 16379 w 351720"/>
                <a:gd name="connsiteY4" fmla="*/ 41954 h 41953"/>
                <a:gd name="connsiteX5" fmla="*/ 0 w 351720"/>
                <a:gd name="connsiteY5" fmla="*/ 25574 h 41953"/>
                <a:gd name="connsiteX6" fmla="*/ 0 w 351720"/>
                <a:gd name="connsiteY6" fmla="*/ 16379 h 41953"/>
                <a:gd name="connsiteX7" fmla="*/ 16379 w 351720"/>
                <a:gd name="connsiteY7" fmla="*/ 0 h 4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720" h="41953">
                  <a:moveTo>
                    <a:pt x="335342" y="0"/>
                  </a:moveTo>
                  <a:cubicBezTo>
                    <a:pt x="344388" y="0"/>
                    <a:pt x="351721" y="7333"/>
                    <a:pt x="351721" y="16379"/>
                  </a:cubicBezTo>
                  <a:lnTo>
                    <a:pt x="351721" y="25574"/>
                  </a:lnTo>
                  <a:cubicBezTo>
                    <a:pt x="351721" y="34620"/>
                    <a:pt x="344388" y="41954"/>
                    <a:pt x="335342" y="41954"/>
                  </a:cubicBezTo>
                  <a:lnTo>
                    <a:pt x="16379" y="41954"/>
                  </a:lnTo>
                  <a:cubicBezTo>
                    <a:pt x="7333" y="41954"/>
                    <a:pt x="0" y="34620"/>
                    <a:pt x="0" y="25574"/>
                  </a:cubicBezTo>
                  <a:lnTo>
                    <a:pt x="0" y="16379"/>
                  </a:lnTo>
                  <a:cubicBezTo>
                    <a:pt x="0" y="7333"/>
                    <a:pt x="7333" y="0"/>
                    <a:pt x="16379" y="0"/>
                  </a:cubicBez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7000">
                  <a:srgbClr val="434343"/>
                </a:gs>
                <a:gs pos="31000">
                  <a:srgbClr val="252525"/>
                </a:gs>
                <a:gs pos="55000">
                  <a:srgbClr val="101010"/>
                </a:gs>
                <a:gs pos="78000">
                  <a:srgbClr val="040404"/>
                </a:gs>
                <a:gs pos="100000">
                  <a:srgbClr val="00000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" name="Graphic 6">
              <a:extLst>
                <a:ext uri="{FF2B5EF4-FFF2-40B4-BE49-F238E27FC236}">
                  <a16:creationId xmlns:a16="http://schemas.microsoft.com/office/drawing/2014/main" id="{F4A05E01-08A8-B6B9-C933-3F6451269463}"/>
                </a:ext>
              </a:extLst>
            </p:cNvPr>
            <p:cNvGrpSpPr/>
            <p:nvPr/>
          </p:nvGrpSpPr>
          <p:grpSpPr>
            <a:xfrm>
              <a:off x="9731383" y="634581"/>
              <a:ext cx="106895" cy="106895"/>
              <a:chOff x="9731383" y="634581"/>
              <a:chExt cx="106895" cy="10689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0F220D0-395A-8321-616A-76BA86E96541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66C3CF7-E5DE-0ADA-8C1C-2890E52574C3}"/>
                  </a:ext>
                </a:extLst>
              </p:cNvPr>
              <p:cNvSpPr/>
              <p:nvPr/>
            </p:nvSpPr>
            <p:spPr>
              <a:xfrm>
                <a:off x="9731383" y="634581"/>
                <a:ext cx="106895" cy="106895"/>
              </a:xfrm>
              <a:custGeom>
                <a:avLst/>
                <a:gdLst>
                  <a:gd name="connsiteX0" fmla="*/ 106895 w 106895"/>
                  <a:gd name="connsiteY0" fmla="*/ 53448 h 106895"/>
                  <a:gd name="connsiteX1" fmla="*/ 53448 w 106895"/>
                  <a:gd name="connsiteY1" fmla="*/ 106896 h 106895"/>
                  <a:gd name="connsiteX2" fmla="*/ 0 w 106895"/>
                  <a:gd name="connsiteY2" fmla="*/ 53448 h 106895"/>
                  <a:gd name="connsiteX3" fmla="*/ 53448 w 106895"/>
                  <a:gd name="connsiteY3" fmla="*/ 0 h 106895"/>
                  <a:gd name="connsiteX4" fmla="*/ 106895 w 106895"/>
                  <a:gd name="connsiteY4" fmla="*/ 53448 h 106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895" h="106895">
                    <a:moveTo>
                      <a:pt x="106895" y="53448"/>
                    </a:moveTo>
                    <a:cubicBezTo>
                      <a:pt x="106895" y="82966"/>
                      <a:pt x="82966" y="106896"/>
                      <a:pt x="53448" y="106896"/>
                    </a:cubicBezTo>
                    <a:cubicBezTo>
                      <a:pt x="23929" y="106896"/>
                      <a:pt x="0" y="82966"/>
                      <a:pt x="0" y="53448"/>
                    </a:cubicBezTo>
                    <a:cubicBezTo>
                      <a:pt x="0" y="23929"/>
                      <a:pt x="23929" y="0"/>
                      <a:pt x="53448" y="0"/>
                    </a:cubicBezTo>
                    <a:cubicBezTo>
                      <a:pt x="82966" y="0"/>
                      <a:pt x="106895" y="23929"/>
                      <a:pt x="106895" y="53448"/>
                    </a:cubicBez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50000">
                    <a:srgbClr val="262626"/>
                  </a:gs>
                  <a:gs pos="100000">
                    <a:srgbClr val="000000"/>
                  </a:gs>
                </a:gsLst>
                <a:lin ang="810000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99010DE-7E4F-B1DF-5BB6-206A0A11D261}"/>
                  </a:ext>
                </a:extLst>
              </p:cNvPr>
              <p:cNvSpPr/>
              <p:nvPr/>
            </p:nvSpPr>
            <p:spPr>
              <a:xfrm>
                <a:off x="9741009" y="644208"/>
                <a:ext cx="87642" cy="87642"/>
              </a:xfrm>
              <a:custGeom>
                <a:avLst/>
                <a:gdLst>
                  <a:gd name="connsiteX0" fmla="*/ 87643 w 87642"/>
                  <a:gd name="connsiteY0" fmla="*/ 43821 h 87642"/>
                  <a:gd name="connsiteX1" fmla="*/ 43821 w 87642"/>
                  <a:gd name="connsiteY1" fmla="*/ 87643 h 87642"/>
                  <a:gd name="connsiteX2" fmla="*/ 0 w 87642"/>
                  <a:gd name="connsiteY2" fmla="*/ 43821 h 87642"/>
                  <a:gd name="connsiteX3" fmla="*/ 43821 w 87642"/>
                  <a:gd name="connsiteY3" fmla="*/ 0 h 87642"/>
                  <a:gd name="connsiteX4" fmla="*/ 87643 w 87642"/>
                  <a:gd name="connsiteY4" fmla="*/ 43821 h 87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42" h="87642">
                    <a:moveTo>
                      <a:pt x="87643" y="43821"/>
                    </a:moveTo>
                    <a:cubicBezTo>
                      <a:pt x="87643" y="68023"/>
                      <a:pt x="68023" y="87643"/>
                      <a:pt x="43821" y="87643"/>
                    </a:cubicBezTo>
                    <a:cubicBezTo>
                      <a:pt x="19619" y="87643"/>
                      <a:pt x="0" y="68023"/>
                      <a:pt x="0" y="43821"/>
                    </a:cubicBezTo>
                    <a:cubicBezTo>
                      <a:pt x="0" y="19620"/>
                      <a:pt x="19619" y="0"/>
                      <a:pt x="43821" y="0"/>
                    </a:cubicBezTo>
                    <a:cubicBezTo>
                      <a:pt x="68023" y="0"/>
                      <a:pt x="87643" y="19620"/>
                      <a:pt x="87643" y="438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262626"/>
                  </a:gs>
                  <a:gs pos="100000">
                    <a:srgbClr val="4D4D4D"/>
                  </a:gs>
                </a:gsLst>
                <a:lin ang="1350379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9E48BC1-1B0D-29B4-E4E8-336C6C926D8F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58EE"/>
                  </a:gs>
                  <a:gs pos="69000">
                    <a:srgbClr val="000000">
                      <a:alpha val="0"/>
                    </a:srgbClr>
                  </a:gs>
                </a:gsLst>
                <a:lin ang="270000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423EE5F-28D5-21FB-E578-31BC527F71F3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0058E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B53968E-875C-886D-DED9-1583A45E9A22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0058E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89C2439-930A-4B8C-8078-5568B75D3E37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A2DF5397-F8DC-4CDA-7056-22E56BDAFB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1340" y="603764"/>
            <a:ext cx="2533309" cy="5430983"/>
          </a:xfrm>
          <a:custGeom>
            <a:avLst/>
            <a:gdLst>
              <a:gd name="connsiteX0" fmla="*/ 269538 w 2533309"/>
              <a:gd name="connsiteY0" fmla="*/ 0 h 5430983"/>
              <a:gd name="connsiteX1" fmla="*/ 559430 w 2533309"/>
              <a:gd name="connsiteY1" fmla="*/ 0 h 5430983"/>
              <a:gd name="connsiteX2" fmla="*/ 572578 w 2533309"/>
              <a:gd name="connsiteY2" fmla="*/ 22964 h 5430983"/>
              <a:gd name="connsiteX3" fmla="*/ 580311 w 2533309"/>
              <a:gd name="connsiteY3" fmla="*/ 53017 h 5430983"/>
              <a:gd name="connsiteX4" fmla="*/ 717666 w 2533309"/>
              <a:gd name="connsiteY4" fmla="*/ 195688 h 5430983"/>
              <a:gd name="connsiteX5" fmla="*/ 1819811 w 2533309"/>
              <a:gd name="connsiteY5" fmla="*/ 195688 h 5430983"/>
              <a:gd name="connsiteX6" fmla="*/ 1957166 w 2533309"/>
              <a:gd name="connsiteY6" fmla="*/ 53017 h 5430983"/>
              <a:gd name="connsiteX7" fmla="*/ 1964880 w 2533309"/>
              <a:gd name="connsiteY7" fmla="*/ 22964 h 5430983"/>
              <a:gd name="connsiteX8" fmla="*/ 1977994 w 2533309"/>
              <a:gd name="connsiteY8" fmla="*/ 0 h 5430983"/>
              <a:gd name="connsiteX9" fmla="*/ 2263771 w 2533309"/>
              <a:gd name="connsiteY9" fmla="*/ 0 h 5430983"/>
              <a:gd name="connsiteX10" fmla="*/ 2533309 w 2533309"/>
              <a:gd name="connsiteY10" fmla="*/ 269537 h 5430983"/>
              <a:gd name="connsiteX11" fmla="*/ 2533309 w 2533309"/>
              <a:gd name="connsiteY11" fmla="*/ 5161445 h 5430983"/>
              <a:gd name="connsiteX12" fmla="*/ 2263771 w 2533309"/>
              <a:gd name="connsiteY12" fmla="*/ 5430983 h 5430983"/>
              <a:gd name="connsiteX13" fmla="*/ 269538 w 2533309"/>
              <a:gd name="connsiteY13" fmla="*/ 5430983 h 5430983"/>
              <a:gd name="connsiteX14" fmla="*/ 0 w 2533309"/>
              <a:gd name="connsiteY14" fmla="*/ 5161445 h 5430983"/>
              <a:gd name="connsiteX15" fmla="*/ 0 w 2533309"/>
              <a:gd name="connsiteY15" fmla="*/ 269537 h 5430983"/>
              <a:gd name="connsiteX16" fmla="*/ 269538 w 2533309"/>
              <a:gd name="connsiteY16" fmla="*/ 0 h 543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3309" h="5430983">
                <a:moveTo>
                  <a:pt x="269538" y="0"/>
                </a:moveTo>
                <a:lnTo>
                  <a:pt x="559430" y="0"/>
                </a:lnTo>
                <a:lnTo>
                  <a:pt x="572578" y="22964"/>
                </a:lnTo>
                <a:cubicBezTo>
                  <a:pt x="576288" y="31852"/>
                  <a:pt x="579054" y="41846"/>
                  <a:pt x="580311" y="53017"/>
                </a:cubicBezTo>
                <a:cubicBezTo>
                  <a:pt x="587495" y="117241"/>
                  <a:pt x="612351" y="195688"/>
                  <a:pt x="717666" y="195688"/>
                </a:cubicBezTo>
                <a:lnTo>
                  <a:pt x="1819811" y="195688"/>
                </a:lnTo>
                <a:cubicBezTo>
                  <a:pt x="1924982" y="195688"/>
                  <a:pt x="1949982" y="117241"/>
                  <a:pt x="1957166" y="53017"/>
                </a:cubicBezTo>
                <a:cubicBezTo>
                  <a:pt x="1958423" y="41846"/>
                  <a:pt x="1961180" y="31852"/>
                  <a:pt x="1964880" y="22964"/>
                </a:cubicBezTo>
                <a:lnTo>
                  <a:pt x="1977994" y="0"/>
                </a:lnTo>
                <a:lnTo>
                  <a:pt x="2263771" y="0"/>
                </a:lnTo>
                <a:cubicBezTo>
                  <a:pt x="2412633" y="0"/>
                  <a:pt x="2533309" y="120676"/>
                  <a:pt x="2533309" y="269537"/>
                </a:cubicBezTo>
                <a:lnTo>
                  <a:pt x="2533309" y="5161445"/>
                </a:lnTo>
                <a:cubicBezTo>
                  <a:pt x="2533309" y="5310307"/>
                  <a:pt x="2412633" y="5430983"/>
                  <a:pt x="2263771" y="5430983"/>
                </a:cubicBezTo>
                <a:lnTo>
                  <a:pt x="269538" y="5430983"/>
                </a:lnTo>
                <a:cubicBezTo>
                  <a:pt x="120676" y="5430983"/>
                  <a:pt x="0" y="5310307"/>
                  <a:pt x="0" y="5161445"/>
                </a:cubicBezTo>
                <a:lnTo>
                  <a:pt x="0" y="269537"/>
                </a:lnTo>
                <a:cubicBezTo>
                  <a:pt x="0" y="120676"/>
                  <a:pt x="120676" y="0"/>
                  <a:pt x="26953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138D336F-AF5D-55C0-FB82-9C2871AF9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1150939"/>
            <a:ext cx="7104060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FDEAE3-78F8-5B14-4815-04CA84AE0D0E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44B8C30-5213-C7EC-931E-F947EF742BAB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CF2A175-511D-D61D-9058-97645B69FE8E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7F84D6A-821B-0FAE-3705-59CDA48E8108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1595CAD-782F-00CD-CE4A-0444B32CEE6B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bg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41488291-19CC-10BC-AFC8-D6EDF68DBC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4662" y="6381750"/>
            <a:ext cx="1506538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35571B-BE22-4529-AB44-154E1023F561}" type="datetime1">
              <a:rPr lang="en-US" smtClean="0"/>
              <a:pPr/>
              <a:t>10/31/2024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8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0BED3BA-9F10-7A56-983E-584804368561}"/>
              </a:ext>
            </a:extLst>
          </p:cNvPr>
          <p:cNvSpPr/>
          <p:nvPr userDrawn="1"/>
        </p:nvSpPr>
        <p:spPr>
          <a:xfrm>
            <a:off x="8395944" y="0"/>
            <a:ext cx="3796056" cy="6858000"/>
          </a:xfrm>
          <a:custGeom>
            <a:avLst/>
            <a:gdLst>
              <a:gd name="connsiteX0" fmla="*/ 2475256 w 3796056"/>
              <a:gd name="connsiteY0" fmla="*/ 0 h 6858000"/>
              <a:gd name="connsiteX1" fmla="*/ 3796056 w 3796056"/>
              <a:gd name="connsiteY1" fmla="*/ 0 h 6858000"/>
              <a:gd name="connsiteX2" fmla="*/ 3796056 w 3796056"/>
              <a:gd name="connsiteY2" fmla="*/ 6858000 h 6858000"/>
              <a:gd name="connsiteX3" fmla="*/ 2975023 w 3796056"/>
              <a:gd name="connsiteY3" fmla="*/ 6858000 h 6858000"/>
              <a:gd name="connsiteX4" fmla="*/ 2475256 w 3796056"/>
              <a:gd name="connsiteY4" fmla="*/ 6858000 h 6858000"/>
              <a:gd name="connsiteX5" fmla="*/ 446587 w 3796056"/>
              <a:gd name="connsiteY5" fmla="*/ 6858000 h 6858000"/>
              <a:gd name="connsiteX6" fmla="*/ 316256 w 3796056"/>
              <a:gd name="connsiteY6" fmla="*/ 6858000 h 6858000"/>
              <a:gd name="connsiteX7" fmla="*/ 0 w 3796056"/>
              <a:gd name="connsiteY7" fmla="*/ 6858000 h 6858000"/>
              <a:gd name="connsiteX8" fmla="*/ 2315961 w 3796056"/>
              <a:gd name="connsiteY8" fmla="*/ 0 h 6858000"/>
              <a:gd name="connsiteX9" fmla="*/ 2475256 w 379605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6056" h="6858000">
                <a:moveTo>
                  <a:pt x="2475256" y="0"/>
                </a:moveTo>
                <a:lnTo>
                  <a:pt x="3796056" y="0"/>
                </a:lnTo>
                <a:lnTo>
                  <a:pt x="3796056" y="6858000"/>
                </a:lnTo>
                <a:lnTo>
                  <a:pt x="2975023" y="6858000"/>
                </a:lnTo>
                <a:lnTo>
                  <a:pt x="2475256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9453561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2E2623-6DBB-CA73-94A7-9A32C2E7B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1952625"/>
            <a:ext cx="3624262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FE00C0-BFB1-380C-E88F-1FFE68F3062B}"/>
              </a:ext>
            </a:extLst>
          </p:cNvPr>
          <p:cNvGrpSpPr/>
          <p:nvPr userDrawn="1"/>
        </p:nvGrpSpPr>
        <p:grpSpPr>
          <a:xfrm>
            <a:off x="5031847" y="1269507"/>
            <a:ext cx="6165700" cy="4708116"/>
            <a:chOff x="5242719" y="1773429"/>
            <a:chExt cx="5743955" cy="43860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7974DF1-96C4-DCFD-B106-EB366C3E7241}"/>
                </a:ext>
              </a:extLst>
            </p:cNvPr>
            <p:cNvSpPr/>
            <p:nvPr/>
          </p:nvSpPr>
          <p:spPr>
            <a:xfrm rot="16200000">
              <a:off x="5923946" y="1096869"/>
              <a:ext cx="4381500" cy="5739383"/>
            </a:xfrm>
            <a:custGeom>
              <a:avLst/>
              <a:gdLst>
                <a:gd name="connsiteX0" fmla="*/ 4156615 w 4381500"/>
                <a:gd name="connsiteY0" fmla="*/ 667 h 5739383"/>
                <a:gd name="connsiteX1" fmla="*/ 4138422 w 4381500"/>
                <a:gd name="connsiteY1" fmla="*/ 0 h 5739383"/>
                <a:gd name="connsiteX2" fmla="*/ 243269 w 4381500"/>
                <a:gd name="connsiteY2" fmla="*/ 0 h 5739383"/>
                <a:gd name="connsiteX3" fmla="*/ 225076 w 4381500"/>
                <a:gd name="connsiteY3" fmla="*/ 667 h 5739383"/>
                <a:gd name="connsiteX4" fmla="*/ 219932 w 4381500"/>
                <a:gd name="connsiteY4" fmla="*/ 1143 h 5739383"/>
                <a:gd name="connsiteX5" fmla="*/ 189833 w 4381500"/>
                <a:gd name="connsiteY5" fmla="*/ 5906 h 5739383"/>
                <a:gd name="connsiteX6" fmla="*/ 184214 w 4381500"/>
                <a:gd name="connsiteY6" fmla="*/ 7239 h 5739383"/>
                <a:gd name="connsiteX7" fmla="*/ 180022 w 4381500"/>
                <a:gd name="connsiteY7" fmla="*/ 8287 h 5739383"/>
                <a:gd name="connsiteX8" fmla="*/ 130397 w 4381500"/>
                <a:gd name="connsiteY8" fmla="*/ 27813 h 5739383"/>
                <a:gd name="connsiteX9" fmla="*/ 125349 w 4381500"/>
                <a:gd name="connsiteY9" fmla="*/ 30480 h 5739383"/>
                <a:gd name="connsiteX10" fmla="*/ 115253 w 4381500"/>
                <a:gd name="connsiteY10" fmla="*/ 36386 h 5739383"/>
                <a:gd name="connsiteX11" fmla="*/ 110681 w 4381500"/>
                <a:gd name="connsiteY11" fmla="*/ 39338 h 5739383"/>
                <a:gd name="connsiteX12" fmla="*/ 105918 w 4381500"/>
                <a:gd name="connsiteY12" fmla="*/ 42482 h 5739383"/>
                <a:gd name="connsiteX13" fmla="*/ 93155 w 4381500"/>
                <a:gd name="connsiteY13" fmla="*/ 51911 h 5739383"/>
                <a:gd name="connsiteX14" fmla="*/ 87821 w 4381500"/>
                <a:gd name="connsiteY14" fmla="*/ 56293 h 5739383"/>
                <a:gd name="connsiteX15" fmla="*/ 79724 w 4381500"/>
                <a:gd name="connsiteY15" fmla="*/ 63246 h 5739383"/>
                <a:gd name="connsiteX16" fmla="*/ 75152 w 4381500"/>
                <a:gd name="connsiteY16" fmla="*/ 67628 h 5739383"/>
                <a:gd name="connsiteX17" fmla="*/ 67247 w 4381500"/>
                <a:gd name="connsiteY17" fmla="*/ 75533 h 5739383"/>
                <a:gd name="connsiteX18" fmla="*/ 66961 w 4381500"/>
                <a:gd name="connsiteY18" fmla="*/ 75819 h 5739383"/>
                <a:gd name="connsiteX19" fmla="*/ 52197 w 4381500"/>
                <a:gd name="connsiteY19" fmla="*/ 92773 h 5739383"/>
                <a:gd name="connsiteX20" fmla="*/ 51911 w 4381500"/>
                <a:gd name="connsiteY20" fmla="*/ 93155 h 5739383"/>
                <a:gd name="connsiteX21" fmla="*/ 32957 w 4381500"/>
                <a:gd name="connsiteY21" fmla="*/ 121063 h 5739383"/>
                <a:gd name="connsiteX22" fmla="*/ 27432 w 4381500"/>
                <a:gd name="connsiteY22" fmla="*/ 131064 h 5739383"/>
                <a:gd name="connsiteX23" fmla="*/ 26575 w 4381500"/>
                <a:gd name="connsiteY23" fmla="*/ 132683 h 5739383"/>
                <a:gd name="connsiteX24" fmla="*/ 22384 w 4381500"/>
                <a:gd name="connsiteY24" fmla="*/ 141351 h 5739383"/>
                <a:gd name="connsiteX25" fmla="*/ 17812 w 4381500"/>
                <a:gd name="connsiteY25" fmla="*/ 151829 h 5739383"/>
                <a:gd name="connsiteX26" fmla="*/ 13716 w 4381500"/>
                <a:gd name="connsiteY26" fmla="*/ 162687 h 5739383"/>
                <a:gd name="connsiteX27" fmla="*/ 10192 w 4381500"/>
                <a:gd name="connsiteY27" fmla="*/ 173450 h 5739383"/>
                <a:gd name="connsiteX28" fmla="*/ 10001 w 4381500"/>
                <a:gd name="connsiteY28" fmla="*/ 174022 h 5739383"/>
                <a:gd name="connsiteX29" fmla="*/ 6953 w 4381500"/>
                <a:gd name="connsiteY29" fmla="*/ 184976 h 5739383"/>
                <a:gd name="connsiteX30" fmla="*/ 4477 w 4381500"/>
                <a:gd name="connsiteY30" fmla="*/ 196406 h 5739383"/>
                <a:gd name="connsiteX31" fmla="*/ 2477 w 4381500"/>
                <a:gd name="connsiteY31" fmla="*/ 208121 h 5739383"/>
                <a:gd name="connsiteX32" fmla="*/ 1238 w 4381500"/>
                <a:gd name="connsiteY32" fmla="*/ 218408 h 5739383"/>
                <a:gd name="connsiteX33" fmla="*/ 1048 w 4381500"/>
                <a:gd name="connsiteY33" fmla="*/ 220028 h 5739383"/>
                <a:gd name="connsiteX34" fmla="*/ 0 w 4381500"/>
                <a:gd name="connsiteY34" fmla="*/ 236982 h 5739383"/>
                <a:gd name="connsiteX35" fmla="*/ 0 w 4381500"/>
                <a:gd name="connsiteY35" fmla="*/ 243173 h 5739383"/>
                <a:gd name="connsiteX36" fmla="*/ 0 w 4381500"/>
                <a:gd name="connsiteY36" fmla="*/ 5496211 h 5739383"/>
                <a:gd name="connsiteX37" fmla="*/ 0 w 4381500"/>
                <a:gd name="connsiteY37" fmla="*/ 5502402 h 5739383"/>
                <a:gd name="connsiteX38" fmla="*/ 1048 w 4381500"/>
                <a:gd name="connsiteY38" fmla="*/ 5519357 h 5739383"/>
                <a:gd name="connsiteX39" fmla="*/ 1238 w 4381500"/>
                <a:gd name="connsiteY39" fmla="*/ 5520976 h 5739383"/>
                <a:gd name="connsiteX40" fmla="*/ 2477 w 4381500"/>
                <a:gd name="connsiteY40" fmla="*/ 5531263 h 5739383"/>
                <a:gd name="connsiteX41" fmla="*/ 4477 w 4381500"/>
                <a:gd name="connsiteY41" fmla="*/ 5542979 h 5739383"/>
                <a:gd name="connsiteX42" fmla="*/ 6953 w 4381500"/>
                <a:gd name="connsiteY42" fmla="*/ 5554409 h 5739383"/>
                <a:gd name="connsiteX43" fmla="*/ 10001 w 4381500"/>
                <a:gd name="connsiteY43" fmla="*/ 5565363 h 5739383"/>
                <a:gd name="connsiteX44" fmla="*/ 10192 w 4381500"/>
                <a:gd name="connsiteY44" fmla="*/ 5565934 h 5739383"/>
                <a:gd name="connsiteX45" fmla="*/ 13716 w 4381500"/>
                <a:gd name="connsiteY45" fmla="*/ 5576697 h 5739383"/>
                <a:gd name="connsiteX46" fmla="*/ 17812 w 4381500"/>
                <a:gd name="connsiteY46" fmla="*/ 5587556 h 5739383"/>
                <a:gd name="connsiteX47" fmla="*/ 22384 w 4381500"/>
                <a:gd name="connsiteY47" fmla="*/ 5598033 h 5739383"/>
                <a:gd name="connsiteX48" fmla="*/ 26575 w 4381500"/>
                <a:gd name="connsiteY48" fmla="*/ 5606701 h 5739383"/>
                <a:gd name="connsiteX49" fmla="*/ 27432 w 4381500"/>
                <a:gd name="connsiteY49" fmla="*/ 5608320 h 5739383"/>
                <a:gd name="connsiteX50" fmla="*/ 32957 w 4381500"/>
                <a:gd name="connsiteY50" fmla="*/ 5618322 h 5739383"/>
                <a:gd name="connsiteX51" fmla="*/ 51911 w 4381500"/>
                <a:gd name="connsiteY51" fmla="*/ 5646230 h 5739383"/>
                <a:gd name="connsiteX52" fmla="*/ 52197 w 4381500"/>
                <a:gd name="connsiteY52" fmla="*/ 5646611 h 5739383"/>
                <a:gd name="connsiteX53" fmla="*/ 66961 w 4381500"/>
                <a:gd name="connsiteY53" fmla="*/ 5663566 h 5739383"/>
                <a:gd name="connsiteX54" fmla="*/ 67247 w 4381500"/>
                <a:gd name="connsiteY54" fmla="*/ 5663851 h 5739383"/>
                <a:gd name="connsiteX55" fmla="*/ 75152 w 4381500"/>
                <a:gd name="connsiteY55" fmla="*/ 5671757 h 5739383"/>
                <a:gd name="connsiteX56" fmla="*/ 79724 w 4381500"/>
                <a:gd name="connsiteY56" fmla="*/ 5676138 h 5739383"/>
                <a:gd name="connsiteX57" fmla="*/ 87821 w 4381500"/>
                <a:gd name="connsiteY57" fmla="*/ 5683092 h 5739383"/>
                <a:gd name="connsiteX58" fmla="*/ 93155 w 4381500"/>
                <a:gd name="connsiteY58" fmla="*/ 5687473 h 5739383"/>
                <a:gd name="connsiteX59" fmla="*/ 105918 w 4381500"/>
                <a:gd name="connsiteY59" fmla="*/ 5696903 h 5739383"/>
                <a:gd name="connsiteX60" fmla="*/ 110681 w 4381500"/>
                <a:gd name="connsiteY60" fmla="*/ 5700046 h 5739383"/>
                <a:gd name="connsiteX61" fmla="*/ 115253 w 4381500"/>
                <a:gd name="connsiteY61" fmla="*/ 5702999 h 5739383"/>
                <a:gd name="connsiteX62" fmla="*/ 125349 w 4381500"/>
                <a:gd name="connsiteY62" fmla="*/ 5708904 h 5739383"/>
                <a:gd name="connsiteX63" fmla="*/ 130397 w 4381500"/>
                <a:gd name="connsiteY63" fmla="*/ 5711571 h 5739383"/>
                <a:gd name="connsiteX64" fmla="*/ 180022 w 4381500"/>
                <a:gd name="connsiteY64" fmla="*/ 5731097 h 5739383"/>
                <a:gd name="connsiteX65" fmla="*/ 184214 w 4381500"/>
                <a:gd name="connsiteY65" fmla="*/ 5732145 h 5739383"/>
                <a:gd name="connsiteX66" fmla="*/ 189833 w 4381500"/>
                <a:gd name="connsiteY66" fmla="*/ 5733479 h 5739383"/>
                <a:gd name="connsiteX67" fmla="*/ 219932 w 4381500"/>
                <a:gd name="connsiteY67" fmla="*/ 5738241 h 5739383"/>
                <a:gd name="connsiteX68" fmla="*/ 225076 w 4381500"/>
                <a:gd name="connsiteY68" fmla="*/ 5738717 h 5739383"/>
                <a:gd name="connsiteX69" fmla="*/ 243269 w 4381500"/>
                <a:gd name="connsiteY69" fmla="*/ 5739384 h 5739383"/>
                <a:gd name="connsiteX70" fmla="*/ 4138422 w 4381500"/>
                <a:gd name="connsiteY70" fmla="*/ 5739384 h 5739383"/>
                <a:gd name="connsiteX71" fmla="*/ 4156615 w 4381500"/>
                <a:gd name="connsiteY71" fmla="*/ 5738717 h 5739383"/>
                <a:gd name="connsiteX72" fmla="*/ 4162330 w 4381500"/>
                <a:gd name="connsiteY72" fmla="*/ 5738146 h 5739383"/>
                <a:gd name="connsiteX73" fmla="*/ 4191762 w 4381500"/>
                <a:gd name="connsiteY73" fmla="*/ 5733383 h 5739383"/>
                <a:gd name="connsiteX74" fmla="*/ 4197477 w 4381500"/>
                <a:gd name="connsiteY74" fmla="*/ 5732050 h 5739383"/>
                <a:gd name="connsiteX75" fmla="*/ 4202430 w 4381500"/>
                <a:gd name="connsiteY75" fmla="*/ 5730812 h 5739383"/>
                <a:gd name="connsiteX76" fmla="*/ 4251293 w 4381500"/>
                <a:gd name="connsiteY76" fmla="*/ 5711476 h 5739383"/>
                <a:gd name="connsiteX77" fmla="*/ 4256342 w 4381500"/>
                <a:gd name="connsiteY77" fmla="*/ 5708809 h 5739383"/>
                <a:gd name="connsiteX78" fmla="*/ 4276059 w 4381500"/>
                <a:gd name="connsiteY78" fmla="*/ 5696617 h 5739383"/>
                <a:gd name="connsiteX79" fmla="*/ 4280535 w 4381500"/>
                <a:gd name="connsiteY79" fmla="*/ 5693474 h 5739383"/>
                <a:gd name="connsiteX80" fmla="*/ 4288536 w 4381500"/>
                <a:gd name="connsiteY80" fmla="*/ 5687378 h 5739383"/>
                <a:gd name="connsiteX81" fmla="*/ 4308253 w 4381500"/>
                <a:gd name="connsiteY81" fmla="*/ 5670042 h 5739383"/>
                <a:gd name="connsiteX82" fmla="*/ 4312349 w 4381500"/>
                <a:gd name="connsiteY82" fmla="*/ 5665947 h 5739383"/>
                <a:gd name="connsiteX83" fmla="*/ 4314349 w 4381500"/>
                <a:gd name="connsiteY83" fmla="*/ 5663851 h 5739383"/>
                <a:gd name="connsiteX84" fmla="*/ 4316254 w 4381500"/>
                <a:gd name="connsiteY84" fmla="*/ 5661850 h 5739383"/>
                <a:gd name="connsiteX85" fmla="*/ 4322159 w 4381500"/>
                <a:gd name="connsiteY85" fmla="*/ 5655278 h 5739383"/>
                <a:gd name="connsiteX86" fmla="*/ 4327493 w 4381500"/>
                <a:gd name="connsiteY86" fmla="*/ 5648897 h 5739383"/>
                <a:gd name="connsiteX87" fmla="*/ 4329684 w 4381500"/>
                <a:gd name="connsiteY87" fmla="*/ 5646230 h 5739383"/>
                <a:gd name="connsiteX88" fmla="*/ 4330923 w 4381500"/>
                <a:gd name="connsiteY88" fmla="*/ 5644610 h 5739383"/>
                <a:gd name="connsiteX89" fmla="*/ 4336257 w 4381500"/>
                <a:gd name="connsiteY89" fmla="*/ 5637562 h 5739383"/>
                <a:gd name="connsiteX90" fmla="*/ 4336733 w 4381500"/>
                <a:gd name="connsiteY90" fmla="*/ 5636990 h 5739383"/>
                <a:gd name="connsiteX91" fmla="*/ 4342638 w 4381500"/>
                <a:gd name="connsiteY91" fmla="*/ 5628228 h 5739383"/>
                <a:gd name="connsiteX92" fmla="*/ 4343210 w 4381500"/>
                <a:gd name="connsiteY92" fmla="*/ 5627370 h 5739383"/>
                <a:gd name="connsiteX93" fmla="*/ 4348544 w 4381500"/>
                <a:gd name="connsiteY93" fmla="*/ 5618512 h 5739383"/>
                <a:gd name="connsiteX94" fmla="*/ 4354068 w 4381500"/>
                <a:gd name="connsiteY94" fmla="*/ 5608511 h 5739383"/>
                <a:gd name="connsiteX95" fmla="*/ 4354926 w 4381500"/>
                <a:gd name="connsiteY95" fmla="*/ 5606892 h 5739383"/>
                <a:gd name="connsiteX96" fmla="*/ 4359117 w 4381500"/>
                <a:gd name="connsiteY96" fmla="*/ 5598224 h 5739383"/>
                <a:gd name="connsiteX97" fmla="*/ 4363688 w 4381500"/>
                <a:gd name="connsiteY97" fmla="*/ 5587746 h 5739383"/>
                <a:gd name="connsiteX98" fmla="*/ 4367784 w 4381500"/>
                <a:gd name="connsiteY98" fmla="*/ 5576888 h 5739383"/>
                <a:gd name="connsiteX99" fmla="*/ 4376928 w 4381500"/>
                <a:gd name="connsiteY99" fmla="*/ 5543169 h 5739383"/>
                <a:gd name="connsiteX100" fmla="*/ 4378928 w 4381500"/>
                <a:gd name="connsiteY100" fmla="*/ 5531453 h 5739383"/>
                <a:gd name="connsiteX101" fmla="*/ 4380167 w 4381500"/>
                <a:gd name="connsiteY101" fmla="*/ 5521167 h 5739383"/>
                <a:gd name="connsiteX102" fmla="*/ 4380357 w 4381500"/>
                <a:gd name="connsiteY102" fmla="*/ 5519547 h 5739383"/>
                <a:gd name="connsiteX103" fmla="*/ 4380738 w 4381500"/>
                <a:gd name="connsiteY103" fmla="*/ 5514213 h 5739383"/>
                <a:gd name="connsiteX104" fmla="*/ 4381215 w 4381500"/>
                <a:gd name="connsiteY104" fmla="*/ 5507641 h 5739383"/>
                <a:gd name="connsiteX105" fmla="*/ 4381500 w 4381500"/>
                <a:gd name="connsiteY105" fmla="*/ 5496307 h 5739383"/>
                <a:gd name="connsiteX106" fmla="*/ 4381500 w 4381500"/>
                <a:gd name="connsiteY106" fmla="*/ 243173 h 5739383"/>
                <a:gd name="connsiteX107" fmla="*/ 4381215 w 4381500"/>
                <a:gd name="connsiteY107" fmla="*/ 231839 h 5739383"/>
                <a:gd name="connsiteX108" fmla="*/ 4380738 w 4381500"/>
                <a:gd name="connsiteY108" fmla="*/ 225266 h 5739383"/>
                <a:gd name="connsiteX109" fmla="*/ 4380357 w 4381500"/>
                <a:gd name="connsiteY109" fmla="*/ 219932 h 5739383"/>
                <a:gd name="connsiteX110" fmla="*/ 4380167 w 4381500"/>
                <a:gd name="connsiteY110" fmla="*/ 218313 h 5739383"/>
                <a:gd name="connsiteX111" fmla="*/ 4378928 w 4381500"/>
                <a:gd name="connsiteY111" fmla="*/ 208026 h 5739383"/>
                <a:gd name="connsiteX112" fmla="*/ 4376928 w 4381500"/>
                <a:gd name="connsiteY112" fmla="*/ 196310 h 5739383"/>
                <a:gd name="connsiteX113" fmla="*/ 4367784 w 4381500"/>
                <a:gd name="connsiteY113" fmla="*/ 162592 h 5739383"/>
                <a:gd name="connsiteX114" fmla="*/ 4363688 w 4381500"/>
                <a:gd name="connsiteY114" fmla="*/ 151733 h 5739383"/>
                <a:gd name="connsiteX115" fmla="*/ 4359117 w 4381500"/>
                <a:gd name="connsiteY115" fmla="*/ 141256 h 5739383"/>
                <a:gd name="connsiteX116" fmla="*/ 4354926 w 4381500"/>
                <a:gd name="connsiteY116" fmla="*/ 132588 h 5739383"/>
                <a:gd name="connsiteX117" fmla="*/ 4354068 w 4381500"/>
                <a:gd name="connsiteY117" fmla="*/ 130969 h 5739383"/>
                <a:gd name="connsiteX118" fmla="*/ 4348544 w 4381500"/>
                <a:gd name="connsiteY118" fmla="*/ 120967 h 5739383"/>
                <a:gd name="connsiteX119" fmla="*/ 4343210 w 4381500"/>
                <a:gd name="connsiteY119" fmla="*/ 112109 h 5739383"/>
                <a:gd name="connsiteX120" fmla="*/ 4342638 w 4381500"/>
                <a:gd name="connsiteY120" fmla="*/ 111252 h 5739383"/>
                <a:gd name="connsiteX121" fmla="*/ 4336733 w 4381500"/>
                <a:gd name="connsiteY121" fmla="*/ 102489 h 5739383"/>
                <a:gd name="connsiteX122" fmla="*/ 4336257 w 4381500"/>
                <a:gd name="connsiteY122" fmla="*/ 101917 h 5739383"/>
                <a:gd name="connsiteX123" fmla="*/ 4330923 w 4381500"/>
                <a:gd name="connsiteY123" fmla="*/ 94869 h 5739383"/>
                <a:gd name="connsiteX124" fmla="*/ 4329684 w 4381500"/>
                <a:gd name="connsiteY124" fmla="*/ 93250 h 5739383"/>
                <a:gd name="connsiteX125" fmla="*/ 4327493 w 4381500"/>
                <a:gd name="connsiteY125" fmla="*/ 90583 h 5739383"/>
                <a:gd name="connsiteX126" fmla="*/ 4322159 w 4381500"/>
                <a:gd name="connsiteY126" fmla="*/ 84201 h 5739383"/>
                <a:gd name="connsiteX127" fmla="*/ 4316254 w 4381500"/>
                <a:gd name="connsiteY127" fmla="*/ 77629 h 5739383"/>
                <a:gd name="connsiteX128" fmla="*/ 4314349 w 4381500"/>
                <a:gd name="connsiteY128" fmla="*/ 75629 h 5739383"/>
                <a:gd name="connsiteX129" fmla="*/ 4312349 w 4381500"/>
                <a:gd name="connsiteY129" fmla="*/ 73533 h 5739383"/>
                <a:gd name="connsiteX130" fmla="*/ 4308253 w 4381500"/>
                <a:gd name="connsiteY130" fmla="*/ 69437 h 5739383"/>
                <a:gd name="connsiteX131" fmla="*/ 4288536 w 4381500"/>
                <a:gd name="connsiteY131" fmla="*/ 52102 h 5739383"/>
                <a:gd name="connsiteX132" fmla="*/ 4280535 w 4381500"/>
                <a:gd name="connsiteY132" fmla="*/ 46006 h 5739383"/>
                <a:gd name="connsiteX133" fmla="*/ 4276059 w 4381500"/>
                <a:gd name="connsiteY133" fmla="*/ 42862 h 5739383"/>
                <a:gd name="connsiteX134" fmla="*/ 4256342 w 4381500"/>
                <a:gd name="connsiteY134" fmla="*/ 30671 h 5739383"/>
                <a:gd name="connsiteX135" fmla="*/ 4251293 w 4381500"/>
                <a:gd name="connsiteY135" fmla="*/ 28004 h 5739383"/>
                <a:gd name="connsiteX136" fmla="*/ 4202430 w 4381500"/>
                <a:gd name="connsiteY136" fmla="*/ 8668 h 5739383"/>
                <a:gd name="connsiteX137" fmla="*/ 4197477 w 4381500"/>
                <a:gd name="connsiteY137" fmla="*/ 7430 h 5739383"/>
                <a:gd name="connsiteX138" fmla="*/ 4191762 w 4381500"/>
                <a:gd name="connsiteY138" fmla="*/ 6096 h 5739383"/>
                <a:gd name="connsiteX139" fmla="*/ 4162330 w 4381500"/>
                <a:gd name="connsiteY139" fmla="*/ 1334 h 5739383"/>
                <a:gd name="connsiteX140" fmla="*/ 4156615 w 4381500"/>
                <a:gd name="connsiteY140" fmla="*/ 762 h 5739383"/>
                <a:gd name="connsiteX141" fmla="*/ 4138422 w 4381500"/>
                <a:gd name="connsiteY141" fmla="*/ 22479 h 5739383"/>
                <a:gd name="connsiteX142" fmla="*/ 4359117 w 4381500"/>
                <a:gd name="connsiteY142" fmla="*/ 243173 h 5739383"/>
                <a:gd name="connsiteX143" fmla="*/ 4359117 w 4381500"/>
                <a:gd name="connsiteY143" fmla="*/ 5496211 h 5739383"/>
                <a:gd name="connsiteX144" fmla="*/ 4138422 w 4381500"/>
                <a:gd name="connsiteY144" fmla="*/ 5716905 h 5739383"/>
                <a:gd name="connsiteX145" fmla="*/ 243269 w 4381500"/>
                <a:gd name="connsiteY145" fmla="*/ 5716905 h 5739383"/>
                <a:gd name="connsiteX146" fmla="*/ 22574 w 4381500"/>
                <a:gd name="connsiteY146" fmla="*/ 5496211 h 5739383"/>
                <a:gd name="connsiteX147" fmla="*/ 22574 w 4381500"/>
                <a:gd name="connsiteY147" fmla="*/ 243173 h 5739383"/>
                <a:gd name="connsiteX148" fmla="*/ 243269 w 4381500"/>
                <a:gd name="connsiteY148" fmla="*/ 22479 h 5739383"/>
                <a:gd name="connsiteX149" fmla="*/ 4138422 w 4381500"/>
                <a:gd name="connsiteY149" fmla="*/ 22479 h 573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4381500" h="5739383">
                  <a:moveTo>
                    <a:pt x="4156615" y="667"/>
                  </a:moveTo>
                  <a:cubicBezTo>
                    <a:pt x="4150614" y="190"/>
                    <a:pt x="4144518" y="0"/>
                    <a:pt x="4138422" y="0"/>
                  </a:cubicBezTo>
                  <a:lnTo>
                    <a:pt x="243269" y="0"/>
                  </a:lnTo>
                  <a:cubicBezTo>
                    <a:pt x="237172" y="0"/>
                    <a:pt x="231077" y="190"/>
                    <a:pt x="225076" y="667"/>
                  </a:cubicBezTo>
                  <a:cubicBezTo>
                    <a:pt x="223361" y="857"/>
                    <a:pt x="221742" y="953"/>
                    <a:pt x="219932" y="1143"/>
                  </a:cubicBezTo>
                  <a:cubicBezTo>
                    <a:pt x="209741" y="2096"/>
                    <a:pt x="199644" y="3715"/>
                    <a:pt x="189833" y="5906"/>
                  </a:cubicBezTo>
                  <a:cubicBezTo>
                    <a:pt x="187928" y="6287"/>
                    <a:pt x="186119" y="6763"/>
                    <a:pt x="184214" y="7239"/>
                  </a:cubicBezTo>
                  <a:cubicBezTo>
                    <a:pt x="182880" y="7525"/>
                    <a:pt x="181451" y="7906"/>
                    <a:pt x="180022" y="8287"/>
                  </a:cubicBezTo>
                  <a:cubicBezTo>
                    <a:pt x="162592" y="12954"/>
                    <a:pt x="146018" y="19526"/>
                    <a:pt x="130397" y="27813"/>
                  </a:cubicBezTo>
                  <a:cubicBezTo>
                    <a:pt x="128683" y="28670"/>
                    <a:pt x="127064" y="29528"/>
                    <a:pt x="125349" y="30480"/>
                  </a:cubicBezTo>
                  <a:cubicBezTo>
                    <a:pt x="121920" y="32385"/>
                    <a:pt x="118586" y="34290"/>
                    <a:pt x="115253" y="36386"/>
                  </a:cubicBezTo>
                  <a:cubicBezTo>
                    <a:pt x="113729" y="37243"/>
                    <a:pt x="112205" y="38291"/>
                    <a:pt x="110681" y="39338"/>
                  </a:cubicBezTo>
                  <a:cubicBezTo>
                    <a:pt x="109061" y="40291"/>
                    <a:pt x="107537" y="41339"/>
                    <a:pt x="105918" y="42482"/>
                  </a:cubicBezTo>
                  <a:cubicBezTo>
                    <a:pt x="101537" y="45434"/>
                    <a:pt x="97250" y="48578"/>
                    <a:pt x="93155" y="51911"/>
                  </a:cubicBezTo>
                  <a:cubicBezTo>
                    <a:pt x="91250" y="53340"/>
                    <a:pt x="89535" y="54769"/>
                    <a:pt x="87821" y="56293"/>
                  </a:cubicBezTo>
                  <a:cubicBezTo>
                    <a:pt x="85058" y="58484"/>
                    <a:pt x="82391" y="60865"/>
                    <a:pt x="79724" y="63246"/>
                  </a:cubicBezTo>
                  <a:cubicBezTo>
                    <a:pt x="78105" y="64675"/>
                    <a:pt x="76676" y="66104"/>
                    <a:pt x="75152" y="67628"/>
                  </a:cubicBezTo>
                  <a:cubicBezTo>
                    <a:pt x="72485" y="70104"/>
                    <a:pt x="69818" y="72771"/>
                    <a:pt x="67247" y="75533"/>
                  </a:cubicBezTo>
                  <a:cubicBezTo>
                    <a:pt x="67247" y="75533"/>
                    <a:pt x="67056" y="75724"/>
                    <a:pt x="66961" y="75819"/>
                  </a:cubicBezTo>
                  <a:cubicBezTo>
                    <a:pt x="61817" y="81248"/>
                    <a:pt x="56864" y="86868"/>
                    <a:pt x="52197" y="92773"/>
                  </a:cubicBezTo>
                  <a:cubicBezTo>
                    <a:pt x="52197" y="92964"/>
                    <a:pt x="52007" y="92964"/>
                    <a:pt x="51911" y="93155"/>
                  </a:cubicBezTo>
                  <a:cubicBezTo>
                    <a:pt x="44958" y="101917"/>
                    <a:pt x="38576" y="111252"/>
                    <a:pt x="32957" y="121063"/>
                  </a:cubicBezTo>
                  <a:cubicBezTo>
                    <a:pt x="31052" y="124301"/>
                    <a:pt x="29147" y="127635"/>
                    <a:pt x="27432" y="131064"/>
                  </a:cubicBezTo>
                  <a:cubicBezTo>
                    <a:pt x="27242" y="131636"/>
                    <a:pt x="26861" y="132112"/>
                    <a:pt x="26575" y="132683"/>
                  </a:cubicBezTo>
                  <a:cubicBezTo>
                    <a:pt x="25051" y="135541"/>
                    <a:pt x="23622" y="138494"/>
                    <a:pt x="22384" y="141351"/>
                  </a:cubicBezTo>
                  <a:cubicBezTo>
                    <a:pt x="20765" y="144780"/>
                    <a:pt x="19145" y="148304"/>
                    <a:pt x="17812" y="151829"/>
                  </a:cubicBezTo>
                  <a:cubicBezTo>
                    <a:pt x="16288" y="155448"/>
                    <a:pt x="14954" y="159068"/>
                    <a:pt x="13716" y="162687"/>
                  </a:cubicBezTo>
                  <a:cubicBezTo>
                    <a:pt x="12478" y="166211"/>
                    <a:pt x="11240" y="169831"/>
                    <a:pt x="10192" y="173450"/>
                  </a:cubicBezTo>
                  <a:cubicBezTo>
                    <a:pt x="10192" y="173641"/>
                    <a:pt x="10192" y="173831"/>
                    <a:pt x="10001" y="174022"/>
                  </a:cubicBezTo>
                  <a:cubicBezTo>
                    <a:pt x="8858" y="177641"/>
                    <a:pt x="7906" y="181261"/>
                    <a:pt x="6953" y="184976"/>
                  </a:cubicBezTo>
                  <a:cubicBezTo>
                    <a:pt x="6001" y="188690"/>
                    <a:pt x="5144" y="192595"/>
                    <a:pt x="4477" y="196406"/>
                  </a:cubicBezTo>
                  <a:cubicBezTo>
                    <a:pt x="3620" y="200311"/>
                    <a:pt x="2953" y="204216"/>
                    <a:pt x="2477" y="208121"/>
                  </a:cubicBezTo>
                  <a:cubicBezTo>
                    <a:pt x="1905" y="211550"/>
                    <a:pt x="1524" y="214979"/>
                    <a:pt x="1238" y="218408"/>
                  </a:cubicBezTo>
                  <a:cubicBezTo>
                    <a:pt x="1238" y="218980"/>
                    <a:pt x="1238" y="219551"/>
                    <a:pt x="1048" y="220028"/>
                  </a:cubicBezTo>
                  <a:cubicBezTo>
                    <a:pt x="476" y="225647"/>
                    <a:pt x="190" y="231267"/>
                    <a:pt x="0" y="236982"/>
                  </a:cubicBezTo>
                  <a:cubicBezTo>
                    <a:pt x="0" y="239078"/>
                    <a:pt x="0" y="241078"/>
                    <a:pt x="0" y="243173"/>
                  </a:cubicBezTo>
                  <a:lnTo>
                    <a:pt x="0" y="5496211"/>
                  </a:lnTo>
                  <a:cubicBezTo>
                    <a:pt x="0" y="5498306"/>
                    <a:pt x="0" y="5500307"/>
                    <a:pt x="0" y="5502402"/>
                  </a:cubicBezTo>
                  <a:cubicBezTo>
                    <a:pt x="190" y="5508117"/>
                    <a:pt x="571" y="5513737"/>
                    <a:pt x="1048" y="5519357"/>
                  </a:cubicBezTo>
                  <a:cubicBezTo>
                    <a:pt x="1048" y="5519928"/>
                    <a:pt x="1238" y="5520500"/>
                    <a:pt x="1238" y="5520976"/>
                  </a:cubicBezTo>
                  <a:cubicBezTo>
                    <a:pt x="1524" y="5524405"/>
                    <a:pt x="2000" y="5527834"/>
                    <a:pt x="2477" y="5531263"/>
                  </a:cubicBezTo>
                  <a:cubicBezTo>
                    <a:pt x="3048" y="5535168"/>
                    <a:pt x="3715" y="5539074"/>
                    <a:pt x="4477" y="5542979"/>
                  </a:cubicBezTo>
                  <a:cubicBezTo>
                    <a:pt x="5144" y="5546789"/>
                    <a:pt x="6001" y="5550599"/>
                    <a:pt x="6953" y="5554409"/>
                  </a:cubicBezTo>
                  <a:cubicBezTo>
                    <a:pt x="7810" y="5558124"/>
                    <a:pt x="8858" y="5561743"/>
                    <a:pt x="10001" y="5565363"/>
                  </a:cubicBezTo>
                  <a:cubicBezTo>
                    <a:pt x="10001" y="5565553"/>
                    <a:pt x="10192" y="5565839"/>
                    <a:pt x="10192" y="5565934"/>
                  </a:cubicBezTo>
                  <a:cubicBezTo>
                    <a:pt x="11240" y="5569553"/>
                    <a:pt x="12478" y="5573173"/>
                    <a:pt x="13716" y="5576697"/>
                  </a:cubicBezTo>
                  <a:cubicBezTo>
                    <a:pt x="14954" y="5580317"/>
                    <a:pt x="16383" y="5583936"/>
                    <a:pt x="17812" y="5587556"/>
                  </a:cubicBezTo>
                  <a:cubicBezTo>
                    <a:pt x="19145" y="5591080"/>
                    <a:pt x="20765" y="5594604"/>
                    <a:pt x="22384" y="5598033"/>
                  </a:cubicBezTo>
                  <a:cubicBezTo>
                    <a:pt x="23622" y="5600986"/>
                    <a:pt x="25051" y="5603939"/>
                    <a:pt x="26575" y="5606701"/>
                  </a:cubicBezTo>
                  <a:cubicBezTo>
                    <a:pt x="26861" y="5607272"/>
                    <a:pt x="27146" y="5607749"/>
                    <a:pt x="27432" y="5608320"/>
                  </a:cubicBezTo>
                  <a:cubicBezTo>
                    <a:pt x="29147" y="5611654"/>
                    <a:pt x="31052" y="5615083"/>
                    <a:pt x="32957" y="5618322"/>
                  </a:cubicBezTo>
                  <a:cubicBezTo>
                    <a:pt x="38576" y="5628037"/>
                    <a:pt x="44863" y="5637372"/>
                    <a:pt x="51911" y="5646230"/>
                  </a:cubicBezTo>
                  <a:cubicBezTo>
                    <a:pt x="52102" y="5646420"/>
                    <a:pt x="52102" y="5646420"/>
                    <a:pt x="52197" y="5646611"/>
                  </a:cubicBezTo>
                  <a:cubicBezTo>
                    <a:pt x="56864" y="5652516"/>
                    <a:pt x="61722" y="5658136"/>
                    <a:pt x="66961" y="5663566"/>
                  </a:cubicBezTo>
                  <a:cubicBezTo>
                    <a:pt x="66961" y="5663756"/>
                    <a:pt x="67151" y="5663756"/>
                    <a:pt x="67247" y="5663851"/>
                  </a:cubicBezTo>
                  <a:cubicBezTo>
                    <a:pt x="69818" y="5666518"/>
                    <a:pt x="72390" y="5669280"/>
                    <a:pt x="75152" y="5671757"/>
                  </a:cubicBezTo>
                  <a:cubicBezTo>
                    <a:pt x="76676" y="5673281"/>
                    <a:pt x="78200" y="5674710"/>
                    <a:pt x="79724" y="5676138"/>
                  </a:cubicBezTo>
                  <a:cubicBezTo>
                    <a:pt x="82391" y="5678519"/>
                    <a:pt x="85058" y="5680900"/>
                    <a:pt x="87821" y="5683092"/>
                  </a:cubicBezTo>
                  <a:cubicBezTo>
                    <a:pt x="89535" y="5684615"/>
                    <a:pt x="91250" y="5686044"/>
                    <a:pt x="93155" y="5687473"/>
                  </a:cubicBezTo>
                  <a:cubicBezTo>
                    <a:pt x="97250" y="5690807"/>
                    <a:pt x="101537" y="5693950"/>
                    <a:pt x="105918" y="5696903"/>
                  </a:cubicBezTo>
                  <a:cubicBezTo>
                    <a:pt x="107537" y="5698046"/>
                    <a:pt x="109061" y="5699094"/>
                    <a:pt x="110681" y="5700046"/>
                  </a:cubicBezTo>
                  <a:cubicBezTo>
                    <a:pt x="112205" y="5701094"/>
                    <a:pt x="113729" y="5702046"/>
                    <a:pt x="115253" y="5702999"/>
                  </a:cubicBezTo>
                  <a:cubicBezTo>
                    <a:pt x="118586" y="5705094"/>
                    <a:pt x="121825" y="5707094"/>
                    <a:pt x="125349" y="5708904"/>
                  </a:cubicBezTo>
                  <a:cubicBezTo>
                    <a:pt x="126968" y="5709857"/>
                    <a:pt x="128683" y="5710809"/>
                    <a:pt x="130397" y="5711571"/>
                  </a:cubicBezTo>
                  <a:cubicBezTo>
                    <a:pt x="146018" y="5719858"/>
                    <a:pt x="162592" y="5726430"/>
                    <a:pt x="180022" y="5731097"/>
                  </a:cubicBezTo>
                  <a:cubicBezTo>
                    <a:pt x="181451" y="5731478"/>
                    <a:pt x="182880" y="5731860"/>
                    <a:pt x="184214" y="5732145"/>
                  </a:cubicBezTo>
                  <a:cubicBezTo>
                    <a:pt x="186119" y="5732717"/>
                    <a:pt x="187928" y="5733098"/>
                    <a:pt x="189833" y="5733479"/>
                  </a:cubicBezTo>
                  <a:cubicBezTo>
                    <a:pt x="199644" y="5735765"/>
                    <a:pt x="209741" y="5737289"/>
                    <a:pt x="219932" y="5738241"/>
                  </a:cubicBezTo>
                  <a:cubicBezTo>
                    <a:pt x="221647" y="5738432"/>
                    <a:pt x="223266" y="5738527"/>
                    <a:pt x="225076" y="5738717"/>
                  </a:cubicBezTo>
                  <a:cubicBezTo>
                    <a:pt x="231077" y="5739194"/>
                    <a:pt x="237172" y="5739384"/>
                    <a:pt x="243269" y="5739384"/>
                  </a:cubicBezTo>
                  <a:lnTo>
                    <a:pt x="4138422" y="5739384"/>
                  </a:lnTo>
                  <a:cubicBezTo>
                    <a:pt x="4144518" y="5739384"/>
                    <a:pt x="4150614" y="5739194"/>
                    <a:pt x="4156615" y="5738717"/>
                  </a:cubicBezTo>
                  <a:cubicBezTo>
                    <a:pt x="4158520" y="5738527"/>
                    <a:pt x="4160425" y="5738432"/>
                    <a:pt x="4162330" y="5738146"/>
                  </a:cubicBezTo>
                  <a:cubicBezTo>
                    <a:pt x="4172426" y="5737194"/>
                    <a:pt x="4182142" y="5735574"/>
                    <a:pt x="4191762" y="5733383"/>
                  </a:cubicBezTo>
                  <a:cubicBezTo>
                    <a:pt x="4193667" y="5733003"/>
                    <a:pt x="4195572" y="5732526"/>
                    <a:pt x="4197477" y="5732050"/>
                  </a:cubicBezTo>
                  <a:cubicBezTo>
                    <a:pt x="4199096" y="5731669"/>
                    <a:pt x="4200811" y="5731193"/>
                    <a:pt x="4202430" y="5730812"/>
                  </a:cubicBezTo>
                  <a:cubicBezTo>
                    <a:pt x="4219575" y="5726144"/>
                    <a:pt x="4235958" y="5719667"/>
                    <a:pt x="4251293" y="5711476"/>
                  </a:cubicBezTo>
                  <a:cubicBezTo>
                    <a:pt x="4253008" y="5710619"/>
                    <a:pt x="4254627" y="5709666"/>
                    <a:pt x="4256342" y="5708809"/>
                  </a:cubicBezTo>
                  <a:cubicBezTo>
                    <a:pt x="4263104" y="5705094"/>
                    <a:pt x="4269677" y="5700999"/>
                    <a:pt x="4276059" y="5696617"/>
                  </a:cubicBezTo>
                  <a:cubicBezTo>
                    <a:pt x="4277487" y="5695569"/>
                    <a:pt x="4279011" y="5694522"/>
                    <a:pt x="4280535" y="5693474"/>
                  </a:cubicBezTo>
                  <a:cubicBezTo>
                    <a:pt x="4283202" y="5691474"/>
                    <a:pt x="4285965" y="5689473"/>
                    <a:pt x="4288536" y="5687378"/>
                  </a:cubicBezTo>
                  <a:cubicBezTo>
                    <a:pt x="4295490" y="5681949"/>
                    <a:pt x="4301967" y="5676233"/>
                    <a:pt x="4308253" y="5670042"/>
                  </a:cubicBezTo>
                  <a:cubicBezTo>
                    <a:pt x="4309682" y="5668709"/>
                    <a:pt x="4311015" y="5667375"/>
                    <a:pt x="4312349" y="5665947"/>
                  </a:cubicBezTo>
                  <a:cubicBezTo>
                    <a:pt x="4313111" y="5665280"/>
                    <a:pt x="4313777" y="5664518"/>
                    <a:pt x="4314349" y="5663851"/>
                  </a:cubicBezTo>
                  <a:cubicBezTo>
                    <a:pt x="4315016" y="5663184"/>
                    <a:pt x="4315683" y="5662517"/>
                    <a:pt x="4316254" y="5661850"/>
                  </a:cubicBezTo>
                  <a:cubicBezTo>
                    <a:pt x="4318350" y="5659755"/>
                    <a:pt x="4320350" y="5657565"/>
                    <a:pt x="4322159" y="5655278"/>
                  </a:cubicBezTo>
                  <a:cubicBezTo>
                    <a:pt x="4323969" y="5653278"/>
                    <a:pt x="4325779" y="5651088"/>
                    <a:pt x="4327493" y="5648897"/>
                  </a:cubicBezTo>
                  <a:cubicBezTo>
                    <a:pt x="4328256" y="5648040"/>
                    <a:pt x="4329018" y="5647087"/>
                    <a:pt x="4329684" y="5646230"/>
                  </a:cubicBezTo>
                  <a:cubicBezTo>
                    <a:pt x="4330160" y="5645658"/>
                    <a:pt x="4330542" y="5645182"/>
                    <a:pt x="4330923" y="5644610"/>
                  </a:cubicBezTo>
                  <a:cubicBezTo>
                    <a:pt x="4332732" y="5642324"/>
                    <a:pt x="4334542" y="5639943"/>
                    <a:pt x="4336257" y="5637562"/>
                  </a:cubicBezTo>
                  <a:cubicBezTo>
                    <a:pt x="4336257" y="5637372"/>
                    <a:pt x="4336447" y="5637181"/>
                    <a:pt x="4336733" y="5636990"/>
                  </a:cubicBezTo>
                  <a:cubicBezTo>
                    <a:pt x="4338733" y="5634133"/>
                    <a:pt x="4340733" y="5631180"/>
                    <a:pt x="4342638" y="5628228"/>
                  </a:cubicBezTo>
                  <a:cubicBezTo>
                    <a:pt x="4342829" y="5627942"/>
                    <a:pt x="4343019" y="5627656"/>
                    <a:pt x="4343210" y="5627370"/>
                  </a:cubicBezTo>
                  <a:cubicBezTo>
                    <a:pt x="4345115" y="5624417"/>
                    <a:pt x="4346925" y="5621560"/>
                    <a:pt x="4348544" y="5618512"/>
                  </a:cubicBezTo>
                  <a:cubicBezTo>
                    <a:pt x="4350449" y="5615274"/>
                    <a:pt x="4352259" y="5611940"/>
                    <a:pt x="4354068" y="5608511"/>
                  </a:cubicBezTo>
                  <a:cubicBezTo>
                    <a:pt x="4354354" y="5607939"/>
                    <a:pt x="4354640" y="5607463"/>
                    <a:pt x="4354926" y="5606892"/>
                  </a:cubicBezTo>
                  <a:cubicBezTo>
                    <a:pt x="4356450" y="5604034"/>
                    <a:pt x="4357878" y="5601082"/>
                    <a:pt x="4359117" y="5598224"/>
                  </a:cubicBezTo>
                  <a:cubicBezTo>
                    <a:pt x="4360736" y="5594795"/>
                    <a:pt x="4362260" y="5591271"/>
                    <a:pt x="4363688" y="5587746"/>
                  </a:cubicBezTo>
                  <a:cubicBezTo>
                    <a:pt x="4365212" y="5584222"/>
                    <a:pt x="4366546" y="5580603"/>
                    <a:pt x="4367784" y="5576888"/>
                  </a:cubicBezTo>
                  <a:cubicBezTo>
                    <a:pt x="4371690" y="5566029"/>
                    <a:pt x="4374737" y="5554694"/>
                    <a:pt x="4376928" y="5543169"/>
                  </a:cubicBezTo>
                  <a:cubicBezTo>
                    <a:pt x="4377785" y="5539264"/>
                    <a:pt x="4378452" y="5535359"/>
                    <a:pt x="4378928" y="5531453"/>
                  </a:cubicBezTo>
                  <a:cubicBezTo>
                    <a:pt x="4379500" y="5528024"/>
                    <a:pt x="4379881" y="5524596"/>
                    <a:pt x="4380167" y="5521167"/>
                  </a:cubicBezTo>
                  <a:cubicBezTo>
                    <a:pt x="4380167" y="5520595"/>
                    <a:pt x="4380167" y="5520024"/>
                    <a:pt x="4380357" y="5519547"/>
                  </a:cubicBezTo>
                  <a:cubicBezTo>
                    <a:pt x="4380548" y="5517833"/>
                    <a:pt x="4380738" y="5516023"/>
                    <a:pt x="4380738" y="5514213"/>
                  </a:cubicBezTo>
                  <a:cubicBezTo>
                    <a:pt x="4380929" y="5512022"/>
                    <a:pt x="4381119" y="5509832"/>
                    <a:pt x="4381215" y="5507641"/>
                  </a:cubicBezTo>
                  <a:cubicBezTo>
                    <a:pt x="4381405" y="5503926"/>
                    <a:pt x="4381500" y="5500116"/>
                    <a:pt x="4381500" y="5496307"/>
                  </a:cubicBezTo>
                  <a:lnTo>
                    <a:pt x="4381500" y="243173"/>
                  </a:lnTo>
                  <a:cubicBezTo>
                    <a:pt x="4381500" y="239363"/>
                    <a:pt x="4381500" y="235553"/>
                    <a:pt x="4381215" y="231839"/>
                  </a:cubicBezTo>
                  <a:cubicBezTo>
                    <a:pt x="4381215" y="229648"/>
                    <a:pt x="4381024" y="227457"/>
                    <a:pt x="4380738" y="225266"/>
                  </a:cubicBezTo>
                  <a:cubicBezTo>
                    <a:pt x="4380738" y="223457"/>
                    <a:pt x="4380548" y="221647"/>
                    <a:pt x="4380357" y="219932"/>
                  </a:cubicBezTo>
                  <a:cubicBezTo>
                    <a:pt x="4380357" y="219361"/>
                    <a:pt x="4380167" y="218789"/>
                    <a:pt x="4380167" y="218313"/>
                  </a:cubicBezTo>
                  <a:cubicBezTo>
                    <a:pt x="4379881" y="214884"/>
                    <a:pt x="4379405" y="211455"/>
                    <a:pt x="4378928" y="208026"/>
                  </a:cubicBezTo>
                  <a:cubicBezTo>
                    <a:pt x="4378357" y="204121"/>
                    <a:pt x="4377690" y="200216"/>
                    <a:pt x="4376928" y="196310"/>
                  </a:cubicBezTo>
                  <a:cubicBezTo>
                    <a:pt x="4374737" y="184785"/>
                    <a:pt x="4371690" y="173450"/>
                    <a:pt x="4367784" y="162592"/>
                  </a:cubicBezTo>
                  <a:cubicBezTo>
                    <a:pt x="4366546" y="158877"/>
                    <a:pt x="4365117" y="155353"/>
                    <a:pt x="4363688" y="151733"/>
                  </a:cubicBezTo>
                  <a:cubicBezTo>
                    <a:pt x="4362260" y="148209"/>
                    <a:pt x="4360736" y="144685"/>
                    <a:pt x="4359117" y="141256"/>
                  </a:cubicBezTo>
                  <a:cubicBezTo>
                    <a:pt x="4357878" y="138303"/>
                    <a:pt x="4356450" y="135446"/>
                    <a:pt x="4354926" y="132588"/>
                  </a:cubicBezTo>
                  <a:cubicBezTo>
                    <a:pt x="4354640" y="132017"/>
                    <a:pt x="4354354" y="131540"/>
                    <a:pt x="4354068" y="130969"/>
                  </a:cubicBezTo>
                  <a:cubicBezTo>
                    <a:pt x="4352259" y="127635"/>
                    <a:pt x="4350449" y="124206"/>
                    <a:pt x="4348544" y="120967"/>
                  </a:cubicBezTo>
                  <a:cubicBezTo>
                    <a:pt x="4346925" y="117920"/>
                    <a:pt x="4345115" y="115062"/>
                    <a:pt x="4343210" y="112109"/>
                  </a:cubicBezTo>
                  <a:cubicBezTo>
                    <a:pt x="4343019" y="111823"/>
                    <a:pt x="4342734" y="111538"/>
                    <a:pt x="4342638" y="111252"/>
                  </a:cubicBezTo>
                  <a:cubicBezTo>
                    <a:pt x="4340733" y="108299"/>
                    <a:pt x="4338733" y="105347"/>
                    <a:pt x="4336733" y="102489"/>
                  </a:cubicBezTo>
                  <a:cubicBezTo>
                    <a:pt x="4336542" y="102298"/>
                    <a:pt x="4336352" y="102108"/>
                    <a:pt x="4336257" y="101917"/>
                  </a:cubicBezTo>
                  <a:cubicBezTo>
                    <a:pt x="4334542" y="99536"/>
                    <a:pt x="4332732" y="97155"/>
                    <a:pt x="4330923" y="94869"/>
                  </a:cubicBezTo>
                  <a:cubicBezTo>
                    <a:pt x="4330542" y="94298"/>
                    <a:pt x="4330065" y="93726"/>
                    <a:pt x="4329684" y="93250"/>
                  </a:cubicBezTo>
                  <a:cubicBezTo>
                    <a:pt x="4329018" y="92392"/>
                    <a:pt x="4328256" y="91440"/>
                    <a:pt x="4327493" y="90583"/>
                  </a:cubicBezTo>
                  <a:cubicBezTo>
                    <a:pt x="4325779" y="88392"/>
                    <a:pt x="4323969" y="86201"/>
                    <a:pt x="4322159" y="84201"/>
                  </a:cubicBezTo>
                  <a:cubicBezTo>
                    <a:pt x="4320254" y="81915"/>
                    <a:pt x="4318350" y="79724"/>
                    <a:pt x="4316254" y="77629"/>
                  </a:cubicBezTo>
                  <a:cubicBezTo>
                    <a:pt x="4315683" y="76962"/>
                    <a:pt x="4315016" y="76295"/>
                    <a:pt x="4314349" y="75629"/>
                  </a:cubicBezTo>
                  <a:cubicBezTo>
                    <a:pt x="4313777" y="74962"/>
                    <a:pt x="4313111" y="74200"/>
                    <a:pt x="4312349" y="73533"/>
                  </a:cubicBezTo>
                  <a:cubicBezTo>
                    <a:pt x="4311015" y="72104"/>
                    <a:pt x="4309682" y="70771"/>
                    <a:pt x="4308253" y="69437"/>
                  </a:cubicBezTo>
                  <a:cubicBezTo>
                    <a:pt x="4301967" y="63246"/>
                    <a:pt x="4295394" y="57531"/>
                    <a:pt x="4288536" y="52102"/>
                  </a:cubicBezTo>
                  <a:cubicBezTo>
                    <a:pt x="4285869" y="50006"/>
                    <a:pt x="4283202" y="48006"/>
                    <a:pt x="4280535" y="46006"/>
                  </a:cubicBezTo>
                  <a:cubicBezTo>
                    <a:pt x="4279011" y="44958"/>
                    <a:pt x="4277487" y="43910"/>
                    <a:pt x="4276059" y="42862"/>
                  </a:cubicBezTo>
                  <a:cubicBezTo>
                    <a:pt x="4269677" y="38481"/>
                    <a:pt x="4263104" y="34481"/>
                    <a:pt x="4256342" y="30671"/>
                  </a:cubicBezTo>
                  <a:cubicBezTo>
                    <a:pt x="4254723" y="29813"/>
                    <a:pt x="4253008" y="28861"/>
                    <a:pt x="4251293" y="28004"/>
                  </a:cubicBezTo>
                  <a:cubicBezTo>
                    <a:pt x="4235863" y="19907"/>
                    <a:pt x="4219575" y="13335"/>
                    <a:pt x="4202430" y="8668"/>
                  </a:cubicBezTo>
                  <a:cubicBezTo>
                    <a:pt x="4200811" y="8192"/>
                    <a:pt x="4199096" y="7810"/>
                    <a:pt x="4197477" y="7430"/>
                  </a:cubicBezTo>
                  <a:cubicBezTo>
                    <a:pt x="4195572" y="6858"/>
                    <a:pt x="4193762" y="6477"/>
                    <a:pt x="4191762" y="6096"/>
                  </a:cubicBezTo>
                  <a:cubicBezTo>
                    <a:pt x="4182142" y="3905"/>
                    <a:pt x="4172426" y="2381"/>
                    <a:pt x="4162330" y="1334"/>
                  </a:cubicBezTo>
                  <a:cubicBezTo>
                    <a:pt x="4160425" y="1143"/>
                    <a:pt x="4158520" y="953"/>
                    <a:pt x="4156615" y="762"/>
                  </a:cubicBezTo>
                  <a:close/>
                  <a:moveTo>
                    <a:pt x="4138422" y="22479"/>
                  </a:moveTo>
                  <a:cubicBezTo>
                    <a:pt x="4260152" y="22479"/>
                    <a:pt x="4359117" y="121444"/>
                    <a:pt x="4359117" y="243173"/>
                  </a:cubicBezTo>
                  <a:lnTo>
                    <a:pt x="4359117" y="5496211"/>
                  </a:lnTo>
                  <a:cubicBezTo>
                    <a:pt x="4359117" y="5617940"/>
                    <a:pt x="4260152" y="5716905"/>
                    <a:pt x="4138422" y="5716905"/>
                  </a:cubicBezTo>
                  <a:lnTo>
                    <a:pt x="243269" y="5716905"/>
                  </a:lnTo>
                  <a:cubicBezTo>
                    <a:pt x="121539" y="5716905"/>
                    <a:pt x="22574" y="5617940"/>
                    <a:pt x="22574" y="5496211"/>
                  </a:cubicBezTo>
                  <a:lnTo>
                    <a:pt x="22574" y="243173"/>
                  </a:lnTo>
                  <a:cubicBezTo>
                    <a:pt x="22574" y="121444"/>
                    <a:pt x="121539" y="22479"/>
                    <a:pt x="243269" y="22479"/>
                  </a:cubicBezTo>
                  <a:lnTo>
                    <a:pt x="4138422" y="224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F54E1B6-CF6B-5674-6B51-F92F4292BD86}"/>
                </a:ext>
              </a:extLst>
            </p:cNvPr>
            <p:cNvSpPr/>
            <p:nvPr/>
          </p:nvSpPr>
          <p:spPr>
            <a:xfrm rot="16200000">
              <a:off x="5921661" y="1094487"/>
              <a:ext cx="4386072" cy="5743955"/>
            </a:xfrm>
            <a:custGeom>
              <a:avLst/>
              <a:gdLst>
                <a:gd name="connsiteX0" fmla="*/ 4140613 w 4386072"/>
                <a:gd name="connsiteY0" fmla="*/ 0 h 5743955"/>
                <a:gd name="connsiteX1" fmla="*/ 245459 w 4386072"/>
                <a:gd name="connsiteY1" fmla="*/ 0 h 5743955"/>
                <a:gd name="connsiteX2" fmla="*/ 0 w 4386072"/>
                <a:gd name="connsiteY2" fmla="*/ 245459 h 5743955"/>
                <a:gd name="connsiteX3" fmla="*/ 0 w 4386072"/>
                <a:gd name="connsiteY3" fmla="*/ 5498497 h 5743955"/>
                <a:gd name="connsiteX4" fmla="*/ 245459 w 4386072"/>
                <a:gd name="connsiteY4" fmla="*/ 5743956 h 5743955"/>
                <a:gd name="connsiteX5" fmla="*/ 4140613 w 4386072"/>
                <a:gd name="connsiteY5" fmla="*/ 5743956 h 5743955"/>
                <a:gd name="connsiteX6" fmla="*/ 4386072 w 4386072"/>
                <a:gd name="connsiteY6" fmla="*/ 5498497 h 5743955"/>
                <a:gd name="connsiteX7" fmla="*/ 4386072 w 4386072"/>
                <a:gd name="connsiteY7" fmla="*/ 245459 h 5743955"/>
                <a:gd name="connsiteX8" fmla="*/ 4140613 w 4386072"/>
                <a:gd name="connsiteY8" fmla="*/ 0 h 5743955"/>
                <a:gd name="connsiteX9" fmla="*/ 4140613 w 4386072"/>
                <a:gd name="connsiteY9" fmla="*/ 2286 h 5743955"/>
                <a:gd name="connsiteX10" fmla="*/ 4158806 w 4386072"/>
                <a:gd name="connsiteY10" fmla="*/ 2953 h 5743955"/>
                <a:gd name="connsiteX11" fmla="*/ 4164521 w 4386072"/>
                <a:gd name="connsiteY11" fmla="*/ 3524 h 5743955"/>
                <a:gd name="connsiteX12" fmla="*/ 4193953 w 4386072"/>
                <a:gd name="connsiteY12" fmla="*/ 8287 h 5743955"/>
                <a:gd name="connsiteX13" fmla="*/ 4199668 w 4386072"/>
                <a:gd name="connsiteY13" fmla="*/ 9620 h 5743955"/>
                <a:gd name="connsiteX14" fmla="*/ 4204621 w 4386072"/>
                <a:gd name="connsiteY14" fmla="*/ 10859 h 5743955"/>
                <a:gd name="connsiteX15" fmla="*/ 4253484 w 4386072"/>
                <a:gd name="connsiteY15" fmla="*/ 30194 h 5743955"/>
                <a:gd name="connsiteX16" fmla="*/ 4258532 w 4386072"/>
                <a:gd name="connsiteY16" fmla="*/ 32861 h 5743955"/>
                <a:gd name="connsiteX17" fmla="*/ 4278249 w 4386072"/>
                <a:gd name="connsiteY17" fmla="*/ 45053 h 5743955"/>
                <a:gd name="connsiteX18" fmla="*/ 4282726 w 4386072"/>
                <a:gd name="connsiteY18" fmla="*/ 48197 h 5743955"/>
                <a:gd name="connsiteX19" fmla="*/ 4290727 w 4386072"/>
                <a:gd name="connsiteY19" fmla="*/ 54293 h 5743955"/>
                <a:gd name="connsiteX20" fmla="*/ 4310444 w 4386072"/>
                <a:gd name="connsiteY20" fmla="*/ 71628 h 5743955"/>
                <a:gd name="connsiteX21" fmla="*/ 4314540 w 4386072"/>
                <a:gd name="connsiteY21" fmla="*/ 75724 h 5743955"/>
                <a:gd name="connsiteX22" fmla="*/ 4316540 w 4386072"/>
                <a:gd name="connsiteY22" fmla="*/ 77819 h 5743955"/>
                <a:gd name="connsiteX23" fmla="*/ 4318445 w 4386072"/>
                <a:gd name="connsiteY23" fmla="*/ 79820 h 5743955"/>
                <a:gd name="connsiteX24" fmla="*/ 4324350 w 4386072"/>
                <a:gd name="connsiteY24" fmla="*/ 86392 h 5743955"/>
                <a:gd name="connsiteX25" fmla="*/ 4329684 w 4386072"/>
                <a:gd name="connsiteY25" fmla="*/ 92774 h 5743955"/>
                <a:gd name="connsiteX26" fmla="*/ 4331875 w 4386072"/>
                <a:gd name="connsiteY26" fmla="*/ 95441 h 5743955"/>
                <a:gd name="connsiteX27" fmla="*/ 4333113 w 4386072"/>
                <a:gd name="connsiteY27" fmla="*/ 97060 h 5743955"/>
                <a:gd name="connsiteX28" fmla="*/ 4338447 w 4386072"/>
                <a:gd name="connsiteY28" fmla="*/ 104108 h 5743955"/>
                <a:gd name="connsiteX29" fmla="*/ 4338923 w 4386072"/>
                <a:gd name="connsiteY29" fmla="*/ 104680 h 5743955"/>
                <a:gd name="connsiteX30" fmla="*/ 4344829 w 4386072"/>
                <a:gd name="connsiteY30" fmla="*/ 113443 h 5743955"/>
                <a:gd name="connsiteX31" fmla="*/ 4345400 w 4386072"/>
                <a:gd name="connsiteY31" fmla="*/ 114300 h 5743955"/>
                <a:gd name="connsiteX32" fmla="*/ 4350734 w 4386072"/>
                <a:gd name="connsiteY32" fmla="*/ 123158 h 5743955"/>
                <a:gd name="connsiteX33" fmla="*/ 4356259 w 4386072"/>
                <a:gd name="connsiteY33" fmla="*/ 133160 h 5743955"/>
                <a:gd name="connsiteX34" fmla="*/ 4357116 w 4386072"/>
                <a:gd name="connsiteY34" fmla="*/ 134779 h 5743955"/>
                <a:gd name="connsiteX35" fmla="*/ 4361307 w 4386072"/>
                <a:gd name="connsiteY35" fmla="*/ 143447 h 5743955"/>
                <a:gd name="connsiteX36" fmla="*/ 4365879 w 4386072"/>
                <a:gd name="connsiteY36" fmla="*/ 153924 h 5743955"/>
                <a:gd name="connsiteX37" fmla="*/ 4369975 w 4386072"/>
                <a:gd name="connsiteY37" fmla="*/ 164783 h 5743955"/>
                <a:gd name="connsiteX38" fmla="*/ 4379119 w 4386072"/>
                <a:gd name="connsiteY38" fmla="*/ 198501 h 5743955"/>
                <a:gd name="connsiteX39" fmla="*/ 4381119 w 4386072"/>
                <a:gd name="connsiteY39" fmla="*/ 210217 h 5743955"/>
                <a:gd name="connsiteX40" fmla="*/ 4382357 w 4386072"/>
                <a:gd name="connsiteY40" fmla="*/ 220504 h 5743955"/>
                <a:gd name="connsiteX41" fmla="*/ 4382548 w 4386072"/>
                <a:gd name="connsiteY41" fmla="*/ 222123 h 5743955"/>
                <a:gd name="connsiteX42" fmla="*/ 4382929 w 4386072"/>
                <a:gd name="connsiteY42" fmla="*/ 227457 h 5743955"/>
                <a:gd name="connsiteX43" fmla="*/ 4383405 w 4386072"/>
                <a:gd name="connsiteY43" fmla="*/ 234029 h 5743955"/>
                <a:gd name="connsiteX44" fmla="*/ 4383691 w 4386072"/>
                <a:gd name="connsiteY44" fmla="*/ 245364 h 5743955"/>
                <a:gd name="connsiteX45" fmla="*/ 4383691 w 4386072"/>
                <a:gd name="connsiteY45" fmla="*/ 5498402 h 5743955"/>
                <a:gd name="connsiteX46" fmla="*/ 4383405 w 4386072"/>
                <a:gd name="connsiteY46" fmla="*/ 5509737 h 5743955"/>
                <a:gd name="connsiteX47" fmla="*/ 4382929 w 4386072"/>
                <a:gd name="connsiteY47" fmla="*/ 5516309 h 5743955"/>
                <a:gd name="connsiteX48" fmla="*/ 4382548 w 4386072"/>
                <a:gd name="connsiteY48" fmla="*/ 5521643 h 5743955"/>
                <a:gd name="connsiteX49" fmla="*/ 4382357 w 4386072"/>
                <a:gd name="connsiteY49" fmla="*/ 5523262 h 5743955"/>
                <a:gd name="connsiteX50" fmla="*/ 4381119 w 4386072"/>
                <a:gd name="connsiteY50" fmla="*/ 5533549 h 5743955"/>
                <a:gd name="connsiteX51" fmla="*/ 4379119 w 4386072"/>
                <a:gd name="connsiteY51" fmla="*/ 5545265 h 5743955"/>
                <a:gd name="connsiteX52" fmla="*/ 4369975 w 4386072"/>
                <a:gd name="connsiteY52" fmla="*/ 5578983 h 5743955"/>
                <a:gd name="connsiteX53" fmla="*/ 4365879 w 4386072"/>
                <a:gd name="connsiteY53" fmla="*/ 5589842 h 5743955"/>
                <a:gd name="connsiteX54" fmla="*/ 4361307 w 4386072"/>
                <a:gd name="connsiteY54" fmla="*/ 5600319 h 5743955"/>
                <a:gd name="connsiteX55" fmla="*/ 4357116 w 4386072"/>
                <a:gd name="connsiteY55" fmla="*/ 5608987 h 5743955"/>
                <a:gd name="connsiteX56" fmla="*/ 4356259 w 4386072"/>
                <a:gd name="connsiteY56" fmla="*/ 5610606 h 5743955"/>
                <a:gd name="connsiteX57" fmla="*/ 4350734 w 4386072"/>
                <a:gd name="connsiteY57" fmla="*/ 5620608 h 5743955"/>
                <a:gd name="connsiteX58" fmla="*/ 4345400 w 4386072"/>
                <a:gd name="connsiteY58" fmla="*/ 5629466 h 5743955"/>
                <a:gd name="connsiteX59" fmla="*/ 4344829 w 4386072"/>
                <a:gd name="connsiteY59" fmla="*/ 5630323 h 5743955"/>
                <a:gd name="connsiteX60" fmla="*/ 4338923 w 4386072"/>
                <a:gd name="connsiteY60" fmla="*/ 5639086 h 5743955"/>
                <a:gd name="connsiteX61" fmla="*/ 4338447 w 4386072"/>
                <a:gd name="connsiteY61" fmla="*/ 5639658 h 5743955"/>
                <a:gd name="connsiteX62" fmla="*/ 4333113 w 4386072"/>
                <a:gd name="connsiteY62" fmla="*/ 5646706 h 5743955"/>
                <a:gd name="connsiteX63" fmla="*/ 4331875 w 4386072"/>
                <a:gd name="connsiteY63" fmla="*/ 5648325 h 5743955"/>
                <a:gd name="connsiteX64" fmla="*/ 4329684 w 4386072"/>
                <a:gd name="connsiteY64" fmla="*/ 5650993 h 5743955"/>
                <a:gd name="connsiteX65" fmla="*/ 4324350 w 4386072"/>
                <a:gd name="connsiteY65" fmla="*/ 5657374 h 5743955"/>
                <a:gd name="connsiteX66" fmla="*/ 4318445 w 4386072"/>
                <a:gd name="connsiteY66" fmla="*/ 5663946 h 5743955"/>
                <a:gd name="connsiteX67" fmla="*/ 4316540 w 4386072"/>
                <a:gd name="connsiteY67" fmla="*/ 5665946 h 5743955"/>
                <a:gd name="connsiteX68" fmla="*/ 4314540 w 4386072"/>
                <a:gd name="connsiteY68" fmla="*/ 5668042 h 5743955"/>
                <a:gd name="connsiteX69" fmla="*/ 4310444 w 4386072"/>
                <a:gd name="connsiteY69" fmla="*/ 5672138 h 5743955"/>
                <a:gd name="connsiteX70" fmla="*/ 4290727 w 4386072"/>
                <a:gd name="connsiteY70" fmla="*/ 5689473 h 5743955"/>
                <a:gd name="connsiteX71" fmla="*/ 4282726 w 4386072"/>
                <a:gd name="connsiteY71" fmla="*/ 5695569 h 5743955"/>
                <a:gd name="connsiteX72" fmla="*/ 4278249 w 4386072"/>
                <a:gd name="connsiteY72" fmla="*/ 5698712 h 5743955"/>
                <a:gd name="connsiteX73" fmla="*/ 4258532 w 4386072"/>
                <a:gd name="connsiteY73" fmla="*/ 5710905 h 5743955"/>
                <a:gd name="connsiteX74" fmla="*/ 4253484 w 4386072"/>
                <a:gd name="connsiteY74" fmla="*/ 5713571 h 5743955"/>
                <a:gd name="connsiteX75" fmla="*/ 4204621 w 4386072"/>
                <a:gd name="connsiteY75" fmla="*/ 5732907 h 5743955"/>
                <a:gd name="connsiteX76" fmla="*/ 4199668 w 4386072"/>
                <a:gd name="connsiteY76" fmla="*/ 5734146 h 5743955"/>
                <a:gd name="connsiteX77" fmla="*/ 4193953 w 4386072"/>
                <a:gd name="connsiteY77" fmla="*/ 5735479 h 5743955"/>
                <a:gd name="connsiteX78" fmla="*/ 4164521 w 4386072"/>
                <a:gd name="connsiteY78" fmla="*/ 5740242 h 5743955"/>
                <a:gd name="connsiteX79" fmla="*/ 4158806 w 4386072"/>
                <a:gd name="connsiteY79" fmla="*/ 5740813 h 5743955"/>
                <a:gd name="connsiteX80" fmla="*/ 4140613 w 4386072"/>
                <a:gd name="connsiteY80" fmla="*/ 5741480 h 5743955"/>
                <a:gd name="connsiteX81" fmla="*/ 245459 w 4386072"/>
                <a:gd name="connsiteY81" fmla="*/ 5741480 h 5743955"/>
                <a:gd name="connsiteX82" fmla="*/ 227267 w 4386072"/>
                <a:gd name="connsiteY82" fmla="*/ 5740813 h 5743955"/>
                <a:gd name="connsiteX83" fmla="*/ 222123 w 4386072"/>
                <a:gd name="connsiteY83" fmla="*/ 5740336 h 5743955"/>
                <a:gd name="connsiteX84" fmla="*/ 192024 w 4386072"/>
                <a:gd name="connsiteY84" fmla="*/ 5735574 h 5743955"/>
                <a:gd name="connsiteX85" fmla="*/ 186404 w 4386072"/>
                <a:gd name="connsiteY85" fmla="*/ 5734241 h 5743955"/>
                <a:gd name="connsiteX86" fmla="*/ 182213 w 4386072"/>
                <a:gd name="connsiteY86" fmla="*/ 5733193 h 5743955"/>
                <a:gd name="connsiteX87" fmla="*/ 132588 w 4386072"/>
                <a:gd name="connsiteY87" fmla="*/ 5713667 h 5743955"/>
                <a:gd name="connsiteX88" fmla="*/ 127540 w 4386072"/>
                <a:gd name="connsiteY88" fmla="*/ 5711000 h 5743955"/>
                <a:gd name="connsiteX89" fmla="*/ 117443 w 4386072"/>
                <a:gd name="connsiteY89" fmla="*/ 5705094 h 5743955"/>
                <a:gd name="connsiteX90" fmla="*/ 112871 w 4386072"/>
                <a:gd name="connsiteY90" fmla="*/ 5702142 h 5743955"/>
                <a:gd name="connsiteX91" fmla="*/ 108109 w 4386072"/>
                <a:gd name="connsiteY91" fmla="*/ 5698998 h 5743955"/>
                <a:gd name="connsiteX92" fmla="*/ 95345 w 4386072"/>
                <a:gd name="connsiteY92" fmla="*/ 5689569 h 5743955"/>
                <a:gd name="connsiteX93" fmla="*/ 90011 w 4386072"/>
                <a:gd name="connsiteY93" fmla="*/ 5685187 h 5743955"/>
                <a:gd name="connsiteX94" fmla="*/ 81915 w 4386072"/>
                <a:gd name="connsiteY94" fmla="*/ 5678234 h 5743955"/>
                <a:gd name="connsiteX95" fmla="*/ 77343 w 4386072"/>
                <a:gd name="connsiteY95" fmla="*/ 5673852 h 5743955"/>
                <a:gd name="connsiteX96" fmla="*/ 69437 w 4386072"/>
                <a:gd name="connsiteY96" fmla="*/ 5665946 h 5743955"/>
                <a:gd name="connsiteX97" fmla="*/ 69152 w 4386072"/>
                <a:gd name="connsiteY97" fmla="*/ 5665661 h 5743955"/>
                <a:gd name="connsiteX98" fmla="*/ 54388 w 4386072"/>
                <a:gd name="connsiteY98" fmla="*/ 5648706 h 5743955"/>
                <a:gd name="connsiteX99" fmla="*/ 54102 w 4386072"/>
                <a:gd name="connsiteY99" fmla="*/ 5648325 h 5743955"/>
                <a:gd name="connsiteX100" fmla="*/ 35147 w 4386072"/>
                <a:gd name="connsiteY100" fmla="*/ 5620417 h 5743955"/>
                <a:gd name="connsiteX101" fmla="*/ 29623 w 4386072"/>
                <a:gd name="connsiteY101" fmla="*/ 5610416 h 5743955"/>
                <a:gd name="connsiteX102" fmla="*/ 28766 w 4386072"/>
                <a:gd name="connsiteY102" fmla="*/ 5608796 h 5743955"/>
                <a:gd name="connsiteX103" fmla="*/ 24575 w 4386072"/>
                <a:gd name="connsiteY103" fmla="*/ 5600129 h 5743955"/>
                <a:gd name="connsiteX104" fmla="*/ 20003 w 4386072"/>
                <a:gd name="connsiteY104" fmla="*/ 5589652 h 5743955"/>
                <a:gd name="connsiteX105" fmla="*/ 15907 w 4386072"/>
                <a:gd name="connsiteY105" fmla="*/ 5578793 h 5743955"/>
                <a:gd name="connsiteX106" fmla="*/ 12383 w 4386072"/>
                <a:gd name="connsiteY106" fmla="*/ 5568030 h 5743955"/>
                <a:gd name="connsiteX107" fmla="*/ 12192 w 4386072"/>
                <a:gd name="connsiteY107" fmla="*/ 5567458 h 5743955"/>
                <a:gd name="connsiteX108" fmla="*/ 9144 w 4386072"/>
                <a:gd name="connsiteY108" fmla="*/ 5556504 h 5743955"/>
                <a:gd name="connsiteX109" fmla="*/ 6668 w 4386072"/>
                <a:gd name="connsiteY109" fmla="*/ 5545074 h 5743955"/>
                <a:gd name="connsiteX110" fmla="*/ 4667 w 4386072"/>
                <a:gd name="connsiteY110" fmla="*/ 5533358 h 5743955"/>
                <a:gd name="connsiteX111" fmla="*/ 3429 w 4386072"/>
                <a:gd name="connsiteY111" fmla="*/ 5523071 h 5743955"/>
                <a:gd name="connsiteX112" fmla="*/ 3239 w 4386072"/>
                <a:gd name="connsiteY112" fmla="*/ 5521452 h 5743955"/>
                <a:gd name="connsiteX113" fmla="*/ 2191 w 4386072"/>
                <a:gd name="connsiteY113" fmla="*/ 5504498 h 5743955"/>
                <a:gd name="connsiteX114" fmla="*/ 2191 w 4386072"/>
                <a:gd name="connsiteY114" fmla="*/ 5498306 h 5743955"/>
                <a:gd name="connsiteX115" fmla="*/ 2191 w 4386072"/>
                <a:gd name="connsiteY115" fmla="*/ 245459 h 5743955"/>
                <a:gd name="connsiteX116" fmla="*/ 2191 w 4386072"/>
                <a:gd name="connsiteY116" fmla="*/ 239268 h 5743955"/>
                <a:gd name="connsiteX117" fmla="*/ 3239 w 4386072"/>
                <a:gd name="connsiteY117" fmla="*/ 222314 h 5743955"/>
                <a:gd name="connsiteX118" fmla="*/ 3429 w 4386072"/>
                <a:gd name="connsiteY118" fmla="*/ 220694 h 5743955"/>
                <a:gd name="connsiteX119" fmla="*/ 4667 w 4386072"/>
                <a:gd name="connsiteY119" fmla="*/ 210407 h 5743955"/>
                <a:gd name="connsiteX120" fmla="*/ 6668 w 4386072"/>
                <a:gd name="connsiteY120" fmla="*/ 198692 h 5743955"/>
                <a:gd name="connsiteX121" fmla="*/ 9144 w 4386072"/>
                <a:gd name="connsiteY121" fmla="*/ 187262 h 5743955"/>
                <a:gd name="connsiteX122" fmla="*/ 12192 w 4386072"/>
                <a:gd name="connsiteY122" fmla="*/ 176308 h 5743955"/>
                <a:gd name="connsiteX123" fmla="*/ 12383 w 4386072"/>
                <a:gd name="connsiteY123" fmla="*/ 175736 h 5743955"/>
                <a:gd name="connsiteX124" fmla="*/ 15907 w 4386072"/>
                <a:gd name="connsiteY124" fmla="*/ 164973 h 5743955"/>
                <a:gd name="connsiteX125" fmla="*/ 20003 w 4386072"/>
                <a:gd name="connsiteY125" fmla="*/ 154115 h 5743955"/>
                <a:gd name="connsiteX126" fmla="*/ 24575 w 4386072"/>
                <a:gd name="connsiteY126" fmla="*/ 143637 h 5743955"/>
                <a:gd name="connsiteX127" fmla="*/ 28766 w 4386072"/>
                <a:gd name="connsiteY127" fmla="*/ 134969 h 5743955"/>
                <a:gd name="connsiteX128" fmla="*/ 29623 w 4386072"/>
                <a:gd name="connsiteY128" fmla="*/ 133350 h 5743955"/>
                <a:gd name="connsiteX129" fmla="*/ 35147 w 4386072"/>
                <a:gd name="connsiteY129" fmla="*/ 123349 h 5743955"/>
                <a:gd name="connsiteX130" fmla="*/ 54102 w 4386072"/>
                <a:gd name="connsiteY130" fmla="*/ 95441 h 5743955"/>
                <a:gd name="connsiteX131" fmla="*/ 54388 w 4386072"/>
                <a:gd name="connsiteY131" fmla="*/ 95059 h 5743955"/>
                <a:gd name="connsiteX132" fmla="*/ 69152 w 4386072"/>
                <a:gd name="connsiteY132" fmla="*/ 78105 h 5743955"/>
                <a:gd name="connsiteX133" fmla="*/ 69437 w 4386072"/>
                <a:gd name="connsiteY133" fmla="*/ 77819 h 5743955"/>
                <a:gd name="connsiteX134" fmla="*/ 77343 w 4386072"/>
                <a:gd name="connsiteY134" fmla="*/ 69914 h 5743955"/>
                <a:gd name="connsiteX135" fmla="*/ 81915 w 4386072"/>
                <a:gd name="connsiteY135" fmla="*/ 65532 h 5743955"/>
                <a:gd name="connsiteX136" fmla="*/ 90011 w 4386072"/>
                <a:gd name="connsiteY136" fmla="*/ 58579 h 5743955"/>
                <a:gd name="connsiteX137" fmla="*/ 95345 w 4386072"/>
                <a:gd name="connsiteY137" fmla="*/ 54197 h 5743955"/>
                <a:gd name="connsiteX138" fmla="*/ 108109 w 4386072"/>
                <a:gd name="connsiteY138" fmla="*/ 44768 h 5743955"/>
                <a:gd name="connsiteX139" fmla="*/ 112871 w 4386072"/>
                <a:gd name="connsiteY139" fmla="*/ 41624 h 5743955"/>
                <a:gd name="connsiteX140" fmla="*/ 117443 w 4386072"/>
                <a:gd name="connsiteY140" fmla="*/ 38672 h 5743955"/>
                <a:gd name="connsiteX141" fmla="*/ 127540 w 4386072"/>
                <a:gd name="connsiteY141" fmla="*/ 32766 h 5743955"/>
                <a:gd name="connsiteX142" fmla="*/ 132588 w 4386072"/>
                <a:gd name="connsiteY142" fmla="*/ 30099 h 5743955"/>
                <a:gd name="connsiteX143" fmla="*/ 182213 w 4386072"/>
                <a:gd name="connsiteY143" fmla="*/ 10573 h 5743955"/>
                <a:gd name="connsiteX144" fmla="*/ 186404 w 4386072"/>
                <a:gd name="connsiteY144" fmla="*/ 9525 h 5743955"/>
                <a:gd name="connsiteX145" fmla="*/ 192024 w 4386072"/>
                <a:gd name="connsiteY145" fmla="*/ 8192 h 5743955"/>
                <a:gd name="connsiteX146" fmla="*/ 222123 w 4386072"/>
                <a:gd name="connsiteY146" fmla="*/ 3429 h 5743955"/>
                <a:gd name="connsiteX147" fmla="*/ 227267 w 4386072"/>
                <a:gd name="connsiteY147" fmla="*/ 2953 h 5743955"/>
                <a:gd name="connsiteX148" fmla="*/ 245459 w 4386072"/>
                <a:gd name="connsiteY148" fmla="*/ 2286 h 5743955"/>
                <a:gd name="connsiteX149" fmla="*/ 4140613 w 4386072"/>
                <a:gd name="connsiteY149" fmla="*/ 2286 h 574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4386072" h="5743955">
                  <a:moveTo>
                    <a:pt x="4140613" y="0"/>
                  </a:moveTo>
                  <a:lnTo>
                    <a:pt x="245459" y="0"/>
                  </a:lnTo>
                  <a:cubicBezTo>
                    <a:pt x="110204" y="0"/>
                    <a:pt x="0" y="110204"/>
                    <a:pt x="0" y="245459"/>
                  </a:cubicBezTo>
                  <a:lnTo>
                    <a:pt x="0" y="5498497"/>
                  </a:lnTo>
                  <a:cubicBezTo>
                    <a:pt x="0" y="5633942"/>
                    <a:pt x="110204" y="5743956"/>
                    <a:pt x="245459" y="5743956"/>
                  </a:cubicBezTo>
                  <a:lnTo>
                    <a:pt x="4140613" y="5743956"/>
                  </a:lnTo>
                  <a:cubicBezTo>
                    <a:pt x="4275963" y="5743956"/>
                    <a:pt x="4386072" y="5633847"/>
                    <a:pt x="4386072" y="5498497"/>
                  </a:cubicBezTo>
                  <a:lnTo>
                    <a:pt x="4386072" y="245459"/>
                  </a:lnTo>
                  <a:cubicBezTo>
                    <a:pt x="4386072" y="110109"/>
                    <a:pt x="4275868" y="0"/>
                    <a:pt x="4140613" y="0"/>
                  </a:cubicBezTo>
                  <a:close/>
                  <a:moveTo>
                    <a:pt x="4140613" y="2286"/>
                  </a:moveTo>
                  <a:cubicBezTo>
                    <a:pt x="4146709" y="2286"/>
                    <a:pt x="4152805" y="2477"/>
                    <a:pt x="4158806" y="2953"/>
                  </a:cubicBezTo>
                  <a:cubicBezTo>
                    <a:pt x="4160711" y="3143"/>
                    <a:pt x="4162616" y="3239"/>
                    <a:pt x="4164521" y="3524"/>
                  </a:cubicBezTo>
                  <a:cubicBezTo>
                    <a:pt x="4174617" y="4477"/>
                    <a:pt x="4184333" y="6096"/>
                    <a:pt x="4193953" y="8287"/>
                  </a:cubicBezTo>
                  <a:cubicBezTo>
                    <a:pt x="4195858" y="8668"/>
                    <a:pt x="4197763" y="9144"/>
                    <a:pt x="4199668" y="9620"/>
                  </a:cubicBezTo>
                  <a:cubicBezTo>
                    <a:pt x="4201287" y="10001"/>
                    <a:pt x="4203002" y="10478"/>
                    <a:pt x="4204621" y="10859"/>
                  </a:cubicBezTo>
                  <a:cubicBezTo>
                    <a:pt x="4221766" y="15526"/>
                    <a:pt x="4238149" y="22003"/>
                    <a:pt x="4253484" y="30194"/>
                  </a:cubicBezTo>
                  <a:cubicBezTo>
                    <a:pt x="4255199" y="31052"/>
                    <a:pt x="4256818" y="32004"/>
                    <a:pt x="4258532" y="32861"/>
                  </a:cubicBezTo>
                  <a:cubicBezTo>
                    <a:pt x="4265295" y="36576"/>
                    <a:pt x="4271867" y="40672"/>
                    <a:pt x="4278249" y="45053"/>
                  </a:cubicBezTo>
                  <a:cubicBezTo>
                    <a:pt x="4279678" y="46101"/>
                    <a:pt x="4281202" y="47149"/>
                    <a:pt x="4282726" y="48197"/>
                  </a:cubicBezTo>
                  <a:cubicBezTo>
                    <a:pt x="4285393" y="50102"/>
                    <a:pt x="4288155" y="52197"/>
                    <a:pt x="4290727" y="54293"/>
                  </a:cubicBezTo>
                  <a:cubicBezTo>
                    <a:pt x="4297680" y="59722"/>
                    <a:pt x="4304157" y="65437"/>
                    <a:pt x="4310444" y="71628"/>
                  </a:cubicBezTo>
                  <a:cubicBezTo>
                    <a:pt x="4311873" y="72962"/>
                    <a:pt x="4313206" y="74295"/>
                    <a:pt x="4314540" y="75724"/>
                  </a:cubicBezTo>
                  <a:cubicBezTo>
                    <a:pt x="4315301" y="76391"/>
                    <a:pt x="4315968" y="77153"/>
                    <a:pt x="4316540" y="77819"/>
                  </a:cubicBezTo>
                  <a:cubicBezTo>
                    <a:pt x="4317206" y="78486"/>
                    <a:pt x="4317873" y="79153"/>
                    <a:pt x="4318445" y="79820"/>
                  </a:cubicBezTo>
                  <a:cubicBezTo>
                    <a:pt x="4320540" y="81915"/>
                    <a:pt x="4322540" y="84106"/>
                    <a:pt x="4324350" y="86392"/>
                  </a:cubicBezTo>
                  <a:cubicBezTo>
                    <a:pt x="4326160" y="88392"/>
                    <a:pt x="4327970" y="90583"/>
                    <a:pt x="4329684" y="92774"/>
                  </a:cubicBezTo>
                  <a:cubicBezTo>
                    <a:pt x="4330446" y="93631"/>
                    <a:pt x="4331208" y="94583"/>
                    <a:pt x="4331875" y="95441"/>
                  </a:cubicBezTo>
                  <a:cubicBezTo>
                    <a:pt x="4332351" y="96012"/>
                    <a:pt x="4332732" y="96488"/>
                    <a:pt x="4333113" y="97060"/>
                  </a:cubicBezTo>
                  <a:cubicBezTo>
                    <a:pt x="4334923" y="99346"/>
                    <a:pt x="4336733" y="101727"/>
                    <a:pt x="4338447" y="104108"/>
                  </a:cubicBezTo>
                  <a:cubicBezTo>
                    <a:pt x="4338447" y="104299"/>
                    <a:pt x="4338638" y="104489"/>
                    <a:pt x="4338923" y="104680"/>
                  </a:cubicBezTo>
                  <a:cubicBezTo>
                    <a:pt x="4340924" y="107537"/>
                    <a:pt x="4342924" y="110490"/>
                    <a:pt x="4344829" y="113443"/>
                  </a:cubicBezTo>
                  <a:cubicBezTo>
                    <a:pt x="4345020" y="113728"/>
                    <a:pt x="4345210" y="114014"/>
                    <a:pt x="4345400" y="114300"/>
                  </a:cubicBezTo>
                  <a:cubicBezTo>
                    <a:pt x="4347306" y="117253"/>
                    <a:pt x="4349115" y="120206"/>
                    <a:pt x="4350734" y="123158"/>
                  </a:cubicBezTo>
                  <a:cubicBezTo>
                    <a:pt x="4352640" y="126397"/>
                    <a:pt x="4354449" y="129731"/>
                    <a:pt x="4356259" y="133160"/>
                  </a:cubicBezTo>
                  <a:cubicBezTo>
                    <a:pt x="4356545" y="133731"/>
                    <a:pt x="4356831" y="134207"/>
                    <a:pt x="4357116" y="134779"/>
                  </a:cubicBezTo>
                  <a:cubicBezTo>
                    <a:pt x="4358640" y="137636"/>
                    <a:pt x="4360069" y="140589"/>
                    <a:pt x="4361307" y="143447"/>
                  </a:cubicBezTo>
                  <a:cubicBezTo>
                    <a:pt x="4362926" y="146876"/>
                    <a:pt x="4364450" y="150400"/>
                    <a:pt x="4365879" y="153924"/>
                  </a:cubicBezTo>
                  <a:cubicBezTo>
                    <a:pt x="4367403" y="157448"/>
                    <a:pt x="4368737" y="161068"/>
                    <a:pt x="4369975" y="164783"/>
                  </a:cubicBezTo>
                  <a:cubicBezTo>
                    <a:pt x="4373880" y="175641"/>
                    <a:pt x="4376928" y="186976"/>
                    <a:pt x="4379119" y="198501"/>
                  </a:cubicBezTo>
                  <a:cubicBezTo>
                    <a:pt x="4379976" y="202406"/>
                    <a:pt x="4380643" y="206312"/>
                    <a:pt x="4381119" y="210217"/>
                  </a:cubicBezTo>
                  <a:cubicBezTo>
                    <a:pt x="4381691" y="213646"/>
                    <a:pt x="4382072" y="217075"/>
                    <a:pt x="4382357" y="220504"/>
                  </a:cubicBezTo>
                  <a:cubicBezTo>
                    <a:pt x="4382357" y="221075"/>
                    <a:pt x="4382357" y="221647"/>
                    <a:pt x="4382548" y="222123"/>
                  </a:cubicBezTo>
                  <a:cubicBezTo>
                    <a:pt x="4382739" y="223838"/>
                    <a:pt x="4382929" y="225647"/>
                    <a:pt x="4382929" y="227457"/>
                  </a:cubicBezTo>
                  <a:cubicBezTo>
                    <a:pt x="4383120" y="229648"/>
                    <a:pt x="4383310" y="231839"/>
                    <a:pt x="4383405" y="234029"/>
                  </a:cubicBezTo>
                  <a:cubicBezTo>
                    <a:pt x="4383596" y="237744"/>
                    <a:pt x="4383691" y="241554"/>
                    <a:pt x="4383691" y="245364"/>
                  </a:cubicBezTo>
                  <a:lnTo>
                    <a:pt x="4383691" y="5498402"/>
                  </a:lnTo>
                  <a:cubicBezTo>
                    <a:pt x="4383691" y="5502211"/>
                    <a:pt x="4383691" y="5506022"/>
                    <a:pt x="4383405" y="5509737"/>
                  </a:cubicBezTo>
                  <a:cubicBezTo>
                    <a:pt x="4383405" y="5511927"/>
                    <a:pt x="4383215" y="5514118"/>
                    <a:pt x="4382929" y="5516309"/>
                  </a:cubicBezTo>
                  <a:cubicBezTo>
                    <a:pt x="4382929" y="5518119"/>
                    <a:pt x="4382739" y="5519928"/>
                    <a:pt x="4382548" y="5521643"/>
                  </a:cubicBezTo>
                  <a:cubicBezTo>
                    <a:pt x="4382548" y="5522214"/>
                    <a:pt x="4382357" y="5522786"/>
                    <a:pt x="4382357" y="5523262"/>
                  </a:cubicBezTo>
                  <a:cubicBezTo>
                    <a:pt x="4382072" y="5526691"/>
                    <a:pt x="4381596" y="5530120"/>
                    <a:pt x="4381119" y="5533549"/>
                  </a:cubicBezTo>
                  <a:cubicBezTo>
                    <a:pt x="4380548" y="5537454"/>
                    <a:pt x="4379881" y="5541360"/>
                    <a:pt x="4379119" y="5545265"/>
                  </a:cubicBezTo>
                  <a:cubicBezTo>
                    <a:pt x="4376928" y="5556790"/>
                    <a:pt x="4373880" y="5568125"/>
                    <a:pt x="4369975" y="5578983"/>
                  </a:cubicBezTo>
                  <a:cubicBezTo>
                    <a:pt x="4368737" y="5582698"/>
                    <a:pt x="4367308" y="5586222"/>
                    <a:pt x="4365879" y="5589842"/>
                  </a:cubicBezTo>
                  <a:cubicBezTo>
                    <a:pt x="4364450" y="5593366"/>
                    <a:pt x="4362926" y="5596890"/>
                    <a:pt x="4361307" y="5600319"/>
                  </a:cubicBezTo>
                  <a:cubicBezTo>
                    <a:pt x="4360069" y="5603272"/>
                    <a:pt x="4358640" y="5606225"/>
                    <a:pt x="4357116" y="5608987"/>
                  </a:cubicBezTo>
                  <a:cubicBezTo>
                    <a:pt x="4356831" y="5609558"/>
                    <a:pt x="4356545" y="5610035"/>
                    <a:pt x="4356259" y="5610606"/>
                  </a:cubicBezTo>
                  <a:cubicBezTo>
                    <a:pt x="4354449" y="5613940"/>
                    <a:pt x="4352640" y="5617369"/>
                    <a:pt x="4350734" y="5620608"/>
                  </a:cubicBezTo>
                  <a:cubicBezTo>
                    <a:pt x="4349115" y="5623655"/>
                    <a:pt x="4347306" y="5626513"/>
                    <a:pt x="4345400" y="5629466"/>
                  </a:cubicBezTo>
                  <a:cubicBezTo>
                    <a:pt x="4345210" y="5629751"/>
                    <a:pt x="4344924" y="5630037"/>
                    <a:pt x="4344829" y="5630323"/>
                  </a:cubicBezTo>
                  <a:cubicBezTo>
                    <a:pt x="4342924" y="5633276"/>
                    <a:pt x="4340924" y="5636228"/>
                    <a:pt x="4338923" y="5639086"/>
                  </a:cubicBezTo>
                  <a:cubicBezTo>
                    <a:pt x="4338733" y="5639276"/>
                    <a:pt x="4338542" y="5639467"/>
                    <a:pt x="4338447" y="5639658"/>
                  </a:cubicBezTo>
                  <a:cubicBezTo>
                    <a:pt x="4336733" y="5642039"/>
                    <a:pt x="4334923" y="5644420"/>
                    <a:pt x="4333113" y="5646706"/>
                  </a:cubicBezTo>
                  <a:cubicBezTo>
                    <a:pt x="4332732" y="5647278"/>
                    <a:pt x="4332256" y="5647849"/>
                    <a:pt x="4331875" y="5648325"/>
                  </a:cubicBezTo>
                  <a:cubicBezTo>
                    <a:pt x="4331208" y="5649183"/>
                    <a:pt x="4330446" y="5650135"/>
                    <a:pt x="4329684" y="5650993"/>
                  </a:cubicBezTo>
                  <a:cubicBezTo>
                    <a:pt x="4327970" y="5653183"/>
                    <a:pt x="4326160" y="5655374"/>
                    <a:pt x="4324350" y="5657374"/>
                  </a:cubicBezTo>
                  <a:cubicBezTo>
                    <a:pt x="4322445" y="5659660"/>
                    <a:pt x="4320540" y="5661851"/>
                    <a:pt x="4318445" y="5663946"/>
                  </a:cubicBezTo>
                  <a:cubicBezTo>
                    <a:pt x="4317873" y="5664613"/>
                    <a:pt x="4317206" y="5665280"/>
                    <a:pt x="4316540" y="5665946"/>
                  </a:cubicBezTo>
                  <a:cubicBezTo>
                    <a:pt x="4315968" y="5666613"/>
                    <a:pt x="4315301" y="5667375"/>
                    <a:pt x="4314540" y="5668042"/>
                  </a:cubicBezTo>
                  <a:cubicBezTo>
                    <a:pt x="4313206" y="5669470"/>
                    <a:pt x="4311873" y="5670804"/>
                    <a:pt x="4310444" y="5672138"/>
                  </a:cubicBezTo>
                  <a:cubicBezTo>
                    <a:pt x="4304157" y="5678329"/>
                    <a:pt x="4297585" y="5684044"/>
                    <a:pt x="4290727" y="5689473"/>
                  </a:cubicBezTo>
                  <a:cubicBezTo>
                    <a:pt x="4288060" y="5691569"/>
                    <a:pt x="4285393" y="5693569"/>
                    <a:pt x="4282726" y="5695569"/>
                  </a:cubicBezTo>
                  <a:cubicBezTo>
                    <a:pt x="4281202" y="5696617"/>
                    <a:pt x="4279678" y="5697665"/>
                    <a:pt x="4278249" y="5698712"/>
                  </a:cubicBezTo>
                  <a:cubicBezTo>
                    <a:pt x="4271867" y="5703094"/>
                    <a:pt x="4265295" y="5707094"/>
                    <a:pt x="4258532" y="5710905"/>
                  </a:cubicBezTo>
                  <a:cubicBezTo>
                    <a:pt x="4256913" y="5711761"/>
                    <a:pt x="4255199" y="5712714"/>
                    <a:pt x="4253484" y="5713571"/>
                  </a:cubicBezTo>
                  <a:cubicBezTo>
                    <a:pt x="4238054" y="5721668"/>
                    <a:pt x="4221766" y="5728240"/>
                    <a:pt x="4204621" y="5732907"/>
                  </a:cubicBezTo>
                  <a:cubicBezTo>
                    <a:pt x="4203002" y="5733383"/>
                    <a:pt x="4201287" y="5733764"/>
                    <a:pt x="4199668" y="5734146"/>
                  </a:cubicBezTo>
                  <a:cubicBezTo>
                    <a:pt x="4197763" y="5734717"/>
                    <a:pt x="4195953" y="5735098"/>
                    <a:pt x="4193953" y="5735479"/>
                  </a:cubicBezTo>
                  <a:cubicBezTo>
                    <a:pt x="4184333" y="5737670"/>
                    <a:pt x="4174617" y="5739194"/>
                    <a:pt x="4164521" y="5740242"/>
                  </a:cubicBezTo>
                  <a:cubicBezTo>
                    <a:pt x="4162616" y="5740432"/>
                    <a:pt x="4160711" y="5740623"/>
                    <a:pt x="4158806" y="5740813"/>
                  </a:cubicBezTo>
                  <a:cubicBezTo>
                    <a:pt x="4152805" y="5741289"/>
                    <a:pt x="4146709" y="5741480"/>
                    <a:pt x="4140613" y="5741480"/>
                  </a:cubicBezTo>
                  <a:lnTo>
                    <a:pt x="245459" y="5741480"/>
                  </a:lnTo>
                  <a:cubicBezTo>
                    <a:pt x="239363" y="5741480"/>
                    <a:pt x="233267" y="5741289"/>
                    <a:pt x="227267" y="5740813"/>
                  </a:cubicBezTo>
                  <a:cubicBezTo>
                    <a:pt x="225552" y="5740623"/>
                    <a:pt x="223933" y="5740527"/>
                    <a:pt x="222123" y="5740336"/>
                  </a:cubicBezTo>
                  <a:cubicBezTo>
                    <a:pt x="211931" y="5739384"/>
                    <a:pt x="201835" y="5737765"/>
                    <a:pt x="192024" y="5735574"/>
                  </a:cubicBezTo>
                  <a:cubicBezTo>
                    <a:pt x="190119" y="5735193"/>
                    <a:pt x="188309" y="5734717"/>
                    <a:pt x="186404" y="5734241"/>
                  </a:cubicBezTo>
                  <a:cubicBezTo>
                    <a:pt x="185071" y="5733955"/>
                    <a:pt x="183642" y="5733574"/>
                    <a:pt x="182213" y="5733193"/>
                  </a:cubicBezTo>
                  <a:cubicBezTo>
                    <a:pt x="164783" y="5728526"/>
                    <a:pt x="148209" y="5721953"/>
                    <a:pt x="132588" y="5713667"/>
                  </a:cubicBezTo>
                  <a:cubicBezTo>
                    <a:pt x="130874" y="5712810"/>
                    <a:pt x="129254" y="5711952"/>
                    <a:pt x="127540" y="5711000"/>
                  </a:cubicBezTo>
                  <a:cubicBezTo>
                    <a:pt x="124111" y="5709095"/>
                    <a:pt x="120777" y="5707190"/>
                    <a:pt x="117443" y="5705094"/>
                  </a:cubicBezTo>
                  <a:cubicBezTo>
                    <a:pt x="115919" y="5704237"/>
                    <a:pt x="114395" y="5703189"/>
                    <a:pt x="112871" y="5702142"/>
                  </a:cubicBezTo>
                  <a:cubicBezTo>
                    <a:pt x="111252" y="5701189"/>
                    <a:pt x="109728" y="5700141"/>
                    <a:pt x="108109" y="5698998"/>
                  </a:cubicBezTo>
                  <a:cubicBezTo>
                    <a:pt x="103727" y="5696046"/>
                    <a:pt x="99441" y="5692902"/>
                    <a:pt x="95345" y="5689569"/>
                  </a:cubicBezTo>
                  <a:cubicBezTo>
                    <a:pt x="93440" y="5688140"/>
                    <a:pt x="91726" y="5686711"/>
                    <a:pt x="90011" y="5685187"/>
                  </a:cubicBezTo>
                  <a:cubicBezTo>
                    <a:pt x="87249" y="5682996"/>
                    <a:pt x="84582" y="5680615"/>
                    <a:pt x="81915" y="5678234"/>
                  </a:cubicBezTo>
                  <a:cubicBezTo>
                    <a:pt x="80296" y="5676805"/>
                    <a:pt x="78867" y="5675377"/>
                    <a:pt x="77343" y="5673852"/>
                  </a:cubicBezTo>
                  <a:cubicBezTo>
                    <a:pt x="74676" y="5671376"/>
                    <a:pt x="72009" y="5668709"/>
                    <a:pt x="69437" y="5665946"/>
                  </a:cubicBezTo>
                  <a:cubicBezTo>
                    <a:pt x="69437" y="5665946"/>
                    <a:pt x="69247" y="5665756"/>
                    <a:pt x="69152" y="5665661"/>
                  </a:cubicBezTo>
                  <a:cubicBezTo>
                    <a:pt x="64008" y="5660231"/>
                    <a:pt x="59055" y="5654611"/>
                    <a:pt x="54388" y="5648706"/>
                  </a:cubicBezTo>
                  <a:cubicBezTo>
                    <a:pt x="54388" y="5648516"/>
                    <a:pt x="54197" y="5648516"/>
                    <a:pt x="54102" y="5648325"/>
                  </a:cubicBezTo>
                  <a:cubicBezTo>
                    <a:pt x="47149" y="5639562"/>
                    <a:pt x="40767" y="5630228"/>
                    <a:pt x="35147" y="5620417"/>
                  </a:cubicBezTo>
                  <a:cubicBezTo>
                    <a:pt x="33242" y="5617178"/>
                    <a:pt x="31337" y="5613845"/>
                    <a:pt x="29623" y="5610416"/>
                  </a:cubicBezTo>
                  <a:cubicBezTo>
                    <a:pt x="29432" y="5609844"/>
                    <a:pt x="29051" y="5609368"/>
                    <a:pt x="28766" y="5608796"/>
                  </a:cubicBezTo>
                  <a:cubicBezTo>
                    <a:pt x="27241" y="5605939"/>
                    <a:pt x="25813" y="5602986"/>
                    <a:pt x="24575" y="5600129"/>
                  </a:cubicBezTo>
                  <a:cubicBezTo>
                    <a:pt x="22955" y="5596700"/>
                    <a:pt x="21336" y="5593176"/>
                    <a:pt x="20003" y="5589652"/>
                  </a:cubicBezTo>
                  <a:cubicBezTo>
                    <a:pt x="18479" y="5586032"/>
                    <a:pt x="17145" y="5582412"/>
                    <a:pt x="15907" y="5578793"/>
                  </a:cubicBezTo>
                  <a:cubicBezTo>
                    <a:pt x="14669" y="5575269"/>
                    <a:pt x="13430" y="5571649"/>
                    <a:pt x="12383" y="5568030"/>
                  </a:cubicBezTo>
                  <a:cubicBezTo>
                    <a:pt x="12383" y="5567839"/>
                    <a:pt x="12383" y="5567649"/>
                    <a:pt x="12192" y="5567458"/>
                  </a:cubicBezTo>
                  <a:cubicBezTo>
                    <a:pt x="11049" y="5563839"/>
                    <a:pt x="10096" y="5560219"/>
                    <a:pt x="9144" y="5556504"/>
                  </a:cubicBezTo>
                  <a:cubicBezTo>
                    <a:pt x="8192" y="5552789"/>
                    <a:pt x="7334" y="5548884"/>
                    <a:pt x="6668" y="5545074"/>
                  </a:cubicBezTo>
                  <a:cubicBezTo>
                    <a:pt x="5810" y="5541169"/>
                    <a:pt x="5144" y="5537264"/>
                    <a:pt x="4667" y="5533358"/>
                  </a:cubicBezTo>
                  <a:cubicBezTo>
                    <a:pt x="4096" y="5529930"/>
                    <a:pt x="3715" y="5526501"/>
                    <a:pt x="3429" y="5523071"/>
                  </a:cubicBezTo>
                  <a:cubicBezTo>
                    <a:pt x="3429" y="5522500"/>
                    <a:pt x="3429" y="5521928"/>
                    <a:pt x="3239" y="5521452"/>
                  </a:cubicBezTo>
                  <a:cubicBezTo>
                    <a:pt x="2667" y="5515833"/>
                    <a:pt x="2381" y="5510213"/>
                    <a:pt x="2191" y="5504498"/>
                  </a:cubicBezTo>
                  <a:cubicBezTo>
                    <a:pt x="2191" y="5502402"/>
                    <a:pt x="2191" y="5500402"/>
                    <a:pt x="2191" y="5498306"/>
                  </a:cubicBezTo>
                  <a:lnTo>
                    <a:pt x="2191" y="245459"/>
                  </a:lnTo>
                  <a:cubicBezTo>
                    <a:pt x="2191" y="243364"/>
                    <a:pt x="2191" y="241364"/>
                    <a:pt x="2191" y="239268"/>
                  </a:cubicBezTo>
                  <a:cubicBezTo>
                    <a:pt x="2381" y="233553"/>
                    <a:pt x="2762" y="227933"/>
                    <a:pt x="3239" y="222314"/>
                  </a:cubicBezTo>
                  <a:cubicBezTo>
                    <a:pt x="3239" y="221742"/>
                    <a:pt x="3429" y="221171"/>
                    <a:pt x="3429" y="220694"/>
                  </a:cubicBezTo>
                  <a:cubicBezTo>
                    <a:pt x="3715" y="217265"/>
                    <a:pt x="4191" y="213836"/>
                    <a:pt x="4667" y="210407"/>
                  </a:cubicBezTo>
                  <a:cubicBezTo>
                    <a:pt x="5239" y="206502"/>
                    <a:pt x="5906" y="202597"/>
                    <a:pt x="6668" y="198692"/>
                  </a:cubicBezTo>
                  <a:cubicBezTo>
                    <a:pt x="7334" y="194881"/>
                    <a:pt x="8192" y="191072"/>
                    <a:pt x="9144" y="187262"/>
                  </a:cubicBezTo>
                  <a:cubicBezTo>
                    <a:pt x="10001" y="183547"/>
                    <a:pt x="11049" y="179927"/>
                    <a:pt x="12192" y="176308"/>
                  </a:cubicBezTo>
                  <a:cubicBezTo>
                    <a:pt x="12192" y="176117"/>
                    <a:pt x="12383" y="175831"/>
                    <a:pt x="12383" y="175736"/>
                  </a:cubicBezTo>
                  <a:cubicBezTo>
                    <a:pt x="13430" y="172117"/>
                    <a:pt x="14669" y="168497"/>
                    <a:pt x="15907" y="164973"/>
                  </a:cubicBezTo>
                  <a:cubicBezTo>
                    <a:pt x="17145" y="161354"/>
                    <a:pt x="18574" y="157734"/>
                    <a:pt x="20003" y="154115"/>
                  </a:cubicBezTo>
                  <a:cubicBezTo>
                    <a:pt x="21336" y="150590"/>
                    <a:pt x="22955" y="147066"/>
                    <a:pt x="24575" y="143637"/>
                  </a:cubicBezTo>
                  <a:cubicBezTo>
                    <a:pt x="25813" y="140684"/>
                    <a:pt x="27241" y="137827"/>
                    <a:pt x="28766" y="134969"/>
                  </a:cubicBezTo>
                  <a:cubicBezTo>
                    <a:pt x="29051" y="134398"/>
                    <a:pt x="29337" y="133922"/>
                    <a:pt x="29623" y="133350"/>
                  </a:cubicBezTo>
                  <a:cubicBezTo>
                    <a:pt x="31337" y="130016"/>
                    <a:pt x="33242" y="126587"/>
                    <a:pt x="35147" y="123349"/>
                  </a:cubicBezTo>
                  <a:cubicBezTo>
                    <a:pt x="40767" y="113633"/>
                    <a:pt x="47054" y="104299"/>
                    <a:pt x="54102" y="95441"/>
                  </a:cubicBezTo>
                  <a:cubicBezTo>
                    <a:pt x="54293" y="95250"/>
                    <a:pt x="54293" y="95250"/>
                    <a:pt x="54388" y="95059"/>
                  </a:cubicBezTo>
                  <a:cubicBezTo>
                    <a:pt x="59055" y="89154"/>
                    <a:pt x="63913" y="83534"/>
                    <a:pt x="69152" y="78105"/>
                  </a:cubicBezTo>
                  <a:cubicBezTo>
                    <a:pt x="69152" y="77915"/>
                    <a:pt x="69342" y="77915"/>
                    <a:pt x="69437" y="77819"/>
                  </a:cubicBezTo>
                  <a:cubicBezTo>
                    <a:pt x="72009" y="75152"/>
                    <a:pt x="74581" y="72390"/>
                    <a:pt x="77343" y="69914"/>
                  </a:cubicBezTo>
                  <a:cubicBezTo>
                    <a:pt x="78867" y="68390"/>
                    <a:pt x="80391" y="66961"/>
                    <a:pt x="81915" y="65532"/>
                  </a:cubicBezTo>
                  <a:cubicBezTo>
                    <a:pt x="84582" y="63151"/>
                    <a:pt x="87249" y="60770"/>
                    <a:pt x="90011" y="58579"/>
                  </a:cubicBezTo>
                  <a:cubicBezTo>
                    <a:pt x="91726" y="57055"/>
                    <a:pt x="93440" y="55626"/>
                    <a:pt x="95345" y="54197"/>
                  </a:cubicBezTo>
                  <a:cubicBezTo>
                    <a:pt x="99441" y="50864"/>
                    <a:pt x="103727" y="47720"/>
                    <a:pt x="108109" y="44768"/>
                  </a:cubicBezTo>
                  <a:cubicBezTo>
                    <a:pt x="109728" y="43625"/>
                    <a:pt x="111252" y="42577"/>
                    <a:pt x="112871" y="41624"/>
                  </a:cubicBezTo>
                  <a:cubicBezTo>
                    <a:pt x="114395" y="40577"/>
                    <a:pt x="115919" y="39624"/>
                    <a:pt x="117443" y="38672"/>
                  </a:cubicBezTo>
                  <a:cubicBezTo>
                    <a:pt x="120777" y="36576"/>
                    <a:pt x="124016" y="34576"/>
                    <a:pt x="127540" y="32766"/>
                  </a:cubicBezTo>
                  <a:cubicBezTo>
                    <a:pt x="129159" y="31814"/>
                    <a:pt x="130874" y="30861"/>
                    <a:pt x="132588" y="30099"/>
                  </a:cubicBezTo>
                  <a:cubicBezTo>
                    <a:pt x="148209" y="21812"/>
                    <a:pt x="164783" y="15240"/>
                    <a:pt x="182213" y="10573"/>
                  </a:cubicBezTo>
                  <a:cubicBezTo>
                    <a:pt x="183642" y="10192"/>
                    <a:pt x="185071" y="9811"/>
                    <a:pt x="186404" y="9525"/>
                  </a:cubicBezTo>
                  <a:cubicBezTo>
                    <a:pt x="188309" y="8954"/>
                    <a:pt x="190119" y="8573"/>
                    <a:pt x="192024" y="8192"/>
                  </a:cubicBezTo>
                  <a:cubicBezTo>
                    <a:pt x="201835" y="5906"/>
                    <a:pt x="211931" y="4382"/>
                    <a:pt x="222123" y="3429"/>
                  </a:cubicBezTo>
                  <a:cubicBezTo>
                    <a:pt x="223838" y="3239"/>
                    <a:pt x="225457" y="3143"/>
                    <a:pt x="227267" y="2953"/>
                  </a:cubicBezTo>
                  <a:cubicBezTo>
                    <a:pt x="233267" y="2477"/>
                    <a:pt x="239363" y="2286"/>
                    <a:pt x="245459" y="2286"/>
                  </a:cubicBezTo>
                  <a:lnTo>
                    <a:pt x="4140613" y="2286"/>
                  </a:lnTo>
                  <a:close/>
                </a:path>
              </a:pathLst>
            </a:custGeom>
            <a:solidFill>
              <a:srgbClr val="DFDFD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D77AEE-A842-336B-086C-7F05A2FB4701}"/>
                </a:ext>
              </a:extLst>
            </p:cNvPr>
            <p:cNvSpPr/>
            <p:nvPr/>
          </p:nvSpPr>
          <p:spPr>
            <a:xfrm rot="16200000">
              <a:off x="6043156" y="1194087"/>
              <a:ext cx="4143082" cy="5544756"/>
            </a:xfrm>
            <a:custGeom>
              <a:avLst/>
              <a:gdLst>
                <a:gd name="connsiteX0" fmla="*/ 3954399 w 4013644"/>
                <a:gd name="connsiteY0" fmla="*/ 0 h 5371528"/>
                <a:gd name="connsiteX1" fmla="*/ 4013645 w 4013644"/>
                <a:gd name="connsiteY1" fmla="*/ 59245 h 5371528"/>
                <a:gd name="connsiteX2" fmla="*/ 4013645 w 4013644"/>
                <a:gd name="connsiteY2" fmla="*/ 5312283 h 5371528"/>
                <a:gd name="connsiteX3" fmla="*/ 3954399 w 4013644"/>
                <a:gd name="connsiteY3" fmla="*/ 5371529 h 5371528"/>
                <a:gd name="connsiteX4" fmla="*/ 59245 w 4013644"/>
                <a:gd name="connsiteY4" fmla="*/ 5371529 h 5371528"/>
                <a:gd name="connsiteX5" fmla="*/ 0 w 4013644"/>
                <a:gd name="connsiteY5" fmla="*/ 5312283 h 5371528"/>
                <a:gd name="connsiteX6" fmla="*/ 0 w 4013644"/>
                <a:gd name="connsiteY6" fmla="*/ 59246 h 5371528"/>
                <a:gd name="connsiteX7" fmla="*/ 59245 w 4013644"/>
                <a:gd name="connsiteY7" fmla="*/ 0 h 537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3644" h="5371528">
                  <a:moveTo>
                    <a:pt x="3954399" y="0"/>
                  </a:moveTo>
                  <a:cubicBezTo>
                    <a:pt x="3987119" y="0"/>
                    <a:pt x="4013645" y="26525"/>
                    <a:pt x="4013645" y="59245"/>
                  </a:cubicBezTo>
                  <a:lnTo>
                    <a:pt x="4013645" y="5312283"/>
                  </a:lnTo>
                  <a:cubicBezTo>
                    <a:pt x="4013645" y="5345004"/>
                    <a:pt x="3987119" y="5371529"/>
                    <a:pt x="3954399" y="5371529"/>
                  </a:cubicBezTo>
                  <a:lnTo>
                    <a:pt x="59245" y="5371529"/>
                  </a:lnTo>
                  <a:cubicBezTo>
                    <a:pt x="26525" y="5371529"/>
                    <a:pt x="0" y="5345004"/>
                    <a:pt x="0" y="5312283"/>
                  </a:cubicBezTo>
                  <a:lnTo>
                    <a:pt x="0" y="59246"/>
                  </a:lnTo>
                  <a:cubicBezTo>
                    <a:pt x="0" y="26525"/>
                    <a:pt x="26525" y="0"/>
                    <a:pt x="59245" y="0"/>
                  </a:cubicBezTo>
                  <a:close/>
                </a:path>
              </a:pathLst>
            </a:custGeom>
            <a:solidFill>
              <a:srgbClr val="03030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10A0F7E-D021-C533-EE5B-7DEC8111D0E6}"/>
                </a:ext>
              </a:extLst>
            </p:cNvPr>
            <p:cNvSpPr/>
            <p:nvPr/>
          </p:nvSpPr>
          <p:spPr>
            <a:xfrm rot="16200000">
              <a:off x="6104065" y="1276891"/>
              <a:ext cx="4021264" cy="5379148"/>
            </a:xfrm>
            <a:custGeom>
              <a:avLst/>
              <a:gdLst>
                <a:gd name="connsiteX0" fmla="*/ 3958209 w 4021264"/>
                <a:gd name="connsiteY0" fmla="*/ 95 h 5379148"/>
                <a:gd name="connsiteX1" fmla="*/ 63056 w 4021264"/>
                <a:gd name="connsiteY1" fmla="*/ 95 h 5379148"/>
                <a:gd name="connsiteX2" fmla="*/ 0 w 4021264"/>
                <a:gd name="connsiteY2" fmla="*/ 63151 h 5379148"/>
                <a:gd name="connsiteX3" fmla="*/ 0 w 4021264"/>
                <a:gd name="connsiteY3" fmla="*/ 5316189 h 5379148"/>
                <a:gd name="connsiteX4" fmla="*/ 63056 w 4021264"/>
                <a:gd name="connsiteY4" fmla="*/ 5379149 h 5379148"/>
                <a:gd name="connsiteX5" fmla="*/ 3958209 w 4021264"/>
                <a:gd name="connsiteY5" fmla="*/ 5379149 h 5379148"/>
                <a:gd name="connsiteX6" fmla="*/ 4021265 w 4021264"/>
                <a:gd name="connsiteY6" fmla="*/ 5316189 h 5379148"/>
                <a:gd name="connsiteX7" fmla="*/ 4021265 w 4021264"/>
                <a:gd name="connsiteY7" fmla="*/ 63056 h 5379148"/>
                <a:gd name="connsiteX8" fmla="*/ 3958209 w 4021264"/>
                <a:gd name="connsiteY8" fmla="*/ 0 h 5379148"/>
                <a:gd name="connsiteX9" fmla="*/ 3958209 w 4021264"/>
                <a:gd name="connsiteY9" fmla="*/ 3810 h 5379148"/>
                <a:gd name="connsiteX10" fmla="*/ 4017455 w 4021264"/>
                <a:gd name="connsiteY10" fmla="*/ 63056 h 5379148"/>
                <a:gd name="connsiteX11" fmla="*/ 4017455 w 4021264"/>
                <a:gd name="connsiteY11" fmla="*/ 5316093 h 5379148"/>
                <a:gd name="connsiteX12" fmla="*/ 3958209 w 4021264"/>
                <a:gd name="connsiteY12" fmla="*/ 5375339 h 5379148"/>
                <a:gd name="connsiteX13" fmla="*/ 63056 w 4021264"/>
                <a:gd name="connsiteY13" fmla="*/ 5375339 h 5379148"/>
                <a:gd name="connsiteX14" fmla="*/ 3810 w 4021264"/>
                <a:gd name="connsiteY14" fmla="*/ 5316093 h 5379148"/>
                <a:gd name="connsiteX15" fmla="*/ 3810 w 4021264"/>
                <a:gd name="connsiteY15" fmla="*/ 63056 h 5379148"/>
                <a:gd name="connsiteX16" fmla="*/ 63056 w 4021264"/>
                <a:gd name="connsiteY16" fmla="*/ 3810 h 5379148"/>
                <a:gd name="connsiteX17" fmla="*/ 3958209 w 4021264"/>
                <a:gd name="connsiteY17" fmla="*/ 3810 h 537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264" h="5379148">
                  <a:moveTo>
                    <a:pt x="3958209" y="95"/>
                  </a:moveTo>
                  <a:lnTo>
                    <a:pt x="63056" y="95"/>
                  </a:lnTo>
                  <a:cubicBezTo>
                    <a:pt x="28289" y="95"/>
                    <a:pt x="0" y="28384"/>
                    <a:pt x="0" y="63151"/>
                  </a:cubicBezTo>
                  <a:lnTo>
                    <a:pt x="0" y="5316189"/>
                  </a:lnTo>
                  <a:cubicBezTo>
                    <a:pt x="0" y="5350955"/>
                    <a:pt x="28289" y="5379149"/>
                    <a:pt x="63056" y="5379149"/>
                  </a:cubicBezTo>
                  <a:lnTo>
                    <a:pt x="3958209" y="5379149"/>
                  </a:lnTo>
                  <a:cubicBezTo>
                    <a:pt x="3992975" y="5379149"/>
                    <a:pt x="4021265" y="5350859"/>
                    <a:pt x="4021265" y="5316189"/>
                  </a:cubicBezTo>
                  <a:lnTo>
                    <a:pt x="4021265" y="63056"/>
                  </a:lnTo>
                  <a:cubicBezTo>
                    <a:pt x="4021265" y="28289"/>
                    <a:pt x="3992975" y="0"/>
                    <a:pt x="3958209" y="0"/>
                  </a:cubicBezTo>
                  <a:close/>
                  <a:moveTo>
                    <a:pt x="3958209" y="3810"/>
                  </a:moveTo>
                  <a:cubicBezTo>
                    <a:pt x="3990880" y="3810"/>
                    <a:pt x="4017455" y="30385"/>
                    <a:pt x="4017455" y="63056"/>
                  </a:cubicBezTo>
                  <a:lnTo>
                    <a:pt x="4017455" y="5316093"/>
                  </a:lnTo>
                  <a:cubicBezTo>
                    <a:pt x="4017455" y="5348764"/>
                    <a:pt x="3990880" y="5375339"/>
                    <a:pt x="3958209" y="5375339"/>
                  </a:cubicBezTo>
                  <a:lnTo>
                    <a:pt x="63056" y="5375339"/>
                  </a:lnTo>
                  <a:cubicBezTo>
                    <a:pt x="30385" y="5375339"/>
                    <a:pt x="3810" y="5348764"/>
                    <a:pt x="3810" y="5316093"/>
                  </a:cubicBezTo>
                  <a:lnTo>
                    <a:pt x="3810" y="63056"/>
                  </a:lnTo>
                  <a:cubicBezTo>
                    <a:pt x="3810" y="30385"/>
                    <a:pt x="30385" y="3810"/>
                    <a:pt x="63056" y="3810"/>
                  </a:cubicBezTo>
                  <a:lnTo>
                    <a:pt x="3958209" y="3810"/>
                  </a:lnTo>
                  <a:close/>
                </a:path>
              </a:pathLst>
            </a:custGeom>
            <a:gradFill>
              <a:gsLst>
                <a:gs pos="0">
                  <a:srgbClr val="F2F3F4"/>
                </a:gs>
                <a:gs pos="48000">
                  <a:srgbClr val="EDEEEE"/>
                </a:gs>
                <a:gs pos="100000">
                  <a:srgbClr val="E2E2E2"/>
                </a:gs>
              </a:gsLst>
              <a:lin ang="135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771CFB-BBDB-E543-70D1-4069D77640D5}"/>
                </a:ext>
              </a:extLst>
            </p:cNvPr>
            <p:cNvSpPr/>
            <p:nvPr/>
          </p:nvSpPr>
          <p:spPr>
            <a:xfrm rot="16200000">
              <a:off x="5946426" y="1119252"/>
              <a:ext cx="4336542" cy="5694426"/>
            </a:xfrm>
            <a:custGeom>
              <a:avLst/>
              <a:gdLst>
                <a:gd name="connsiteX0" fmla="*/ 4115848 w 4336542"/>
                <a:gd name="connsiteY0" fmla="*/ 0 h 5694426"/>
                <a:gd name="connsiteX1" fmla="*/ 220694 w 4336542"/>
                <a:gd name="connsiteY1" fmla="*/ 0 h 5694426"/>
                <a:gd name="connsiteX2" fmla="*/ 0 w 4336542"/>
                <a:gd name="connsiteY2" fmla="*/ 220694 h 5694426"/>
                <a:gd name="connsiteX3" fmla="*/ 0 w 4336542"/>
                <a:gd name="connsiteY3" fmla="*/ 5473732 h 5694426"/>
                <a:gd name="connsiteX4" fmla="*/ 220694 w 4336542"/>
                <a:gd name="connsiteY4" fmla="*/ 5694426 h 5694426"/>
                <a:gd name="connsiteX5" fmla="*/ 4115848 w 4336542"/>
                <a:gd name="connsiteY5" fmla="*/ 5694426 h 5694426"/>
                <a:gd name="connsiteX6" fmla="*/ 4336542 w 4336542"/>
                <a:gd name="connsiteY6" fmla="*/ 5473732 h 5694426"/>
                <a:gd name="connsiteX7" fmla="*/ 4336542 w 4336542"/>
                <a:gd name="connsiteY7" fmla="*/ 220694 h 5694426"/>
                <a:gd name="connsiteX8" fmla="*/ 4115848 w 4336542"/>
                <a:gd name="connsiteY8" fmla="*/ 0 h 5694426"/>
                <a:gd name="connsiteX9" fmla="*/ 4115848 w 4336542"/>
                <a:gd name="connsiteY9" fmla="*/ 157734 h 5694426"/>
                <a:gd name="connsiteX10" fmla="*/ 4178903 w 4336542"/>
                <a:gd name="connsiteY10" fmla="*/ 220790 h 5694426"/>
                <a:gd name="connsiteX11" fmla="*/ 4178903 w 4336542"/>
                <a:gd name="connsiteY11" fmla="*/ 5473828 h 5694426"/>
                <a:gd name="connsiteX12" fmla="*/ 4115848 w 4336542"/>
                <a:gd name="connsiteY12" fmla="*/ 5536788 h 5694426"/>
                <a:gd name="connsiteX13" fmla="*/ 220694 w 4336542"/>
                <a:gd name="connsiteY13" fmla="*/ 5536788 h 5694426"/>
                <a:gd name="connsiteX14" fmla="*/ 157639 w 4336542"/>
                <a:gd name="connsiteY14" fmla="*/ 5473828 h 5694426"/>
                <a:gd name="connsiteX15" fmla="*/ 157639 w 4336542"/>
                <a:gd name="connsiteY15" fmla="*/ 220694 h 5694426"/>
                <a:gd name="connsiteX16" fmla="*/ 220694 w 4336542"/>
                <a:gd name="connsiteY16" fmla="*/ 157639 h 5694426"/>
                <a:gd name="connsiteX17" fmla="*/ 4115848 w 4336542"/>
                <a:gd name="connsiteY17" fmla="*/ 157639 h 56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36542" h="5694426">
                  <a:moveTo>
                    <a:pt x="4115848" y="0"/>
                  </a:moveTo>
                  <a:lnTo>
                    <a:pt x="220694" y="0"/>
                  </a:lnTo>
                  <a:cubicBezTo>
                    <a:pt x="98965" y="0"/>
                    <a:pt x="0" y="98965"/>
                    <a:pt x="0" y="220694"/>
                  </a:cubicBezTo>
                  <a:lnTo>
                    <a:pt x="0" y="5473732"/>
                  </a:lnTo>
                  <a:cubicBezTo>
                    <a:pt x="0" y="5595461"/>
                    <a:pt x="98965" y="5694426"/>
                    <a:pt x="220694" y="5694426"/>
                  </a:cubicBezTo>
                  <a:lnTo>
                    <a:pt x="4115848" y="5694426"/>
                  </a:lnTo>
                  <a:cubicBezTo>
                    <a:pt x="4237577" y="5694426"/>
                    <a:pt x="4336542" y="5595461"/>
                    <a:pt x="4336542" y="5473732"/>
                  </a:cubicBezTo>
                  <a:lnTo>
                    <a:pt x="4336542" y="220694"/>
                  </a:lnTo>
                  <a:cubicBezTo>
                    <a:pt x="4336542" y="98965"/>
                    <a:pt x="4237577" y="0"/>
                    <a:pt x="4115848" y="0"/>
                  </a:cubicBezTo>
                  <a:close/>
                  <a:moveTo>
                    <a:pt x="4115848" y="157734"/>
                  </a:moveTo>
                  <a:cubicBezTo>
                    <a:pt x="4150614" y="157734"/>
                    <a:pt x="4178903" y="186023"/>
                    <a:pt x="4178903" y="220790"/>
                  </a:cubicBezTo>
                  <a:lnTo>
                    <a:pt x="4178903" y="5473828"/>
                  </a:lnTo>
                  <a:cubicBezTo>
                    <a:pt x="4178903" y="5508593"/>
                    <a:pt x="4150614" y="5536788"/>
                    <a:pt x="4115848" y="5536788"/>
                  </a:cubicBezTo>
                  <a:lnTo>
                    <a:pt x="220694" y="5536788"/>
                  </a:lnTo>
                  <a:cubicBezTo>
                    <a:pt x="185928" y="5536788"/>
                    <a:pt x="157639" y="5508498"/>
                    <a:pt x="157639" y="5473828"/>
                  </a:cubicBezTo>
                  <a:lnTo>
                    <a:pt x="157639" y="220694"/>
                  </a:lnTo>
                  <a:cubicBezTo>
                    <a:pt x="157639" y="185928"/>
                    <a:pt x="185928" y="157639"/>
                    <a:pt x="220694" y="157639"/>
                  </a:cubicBezTo>
                  <a:lnTo>
                    <a:pt x="4115848" y="157639"/>
                  </a:lnTo>
                  <a:close/>
                </a:path>
              </a:pathLst>
            </a:custGeom>
            <a:solidFill>
              <a:srgbClr val="03030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1BE531-390C-E94C-8926-49B2CD1C480A}"/>
                </a:ext>
              </a:extLst>
            </p:cNvPr>
            <p:cNvSpPr/>
            <p:nvPr/>
          </p:nvSpPr>
          <p:spPr>
            <a:xfrm rot="16200000">
              <a:off x="8678244" y="3850689"/>
              <a:ext cx="4380547" cy="231933"/>
            </a:xfrm>
            <a:custGeom>
              <a:avLst/>
              <a:gdLst>
                <a:gd name="connsiteX0" fmla="*/ 0 w 4380547"/>
                <a:gd name="connsiteY0" fmla="*/ 0 h 231933"/>
                <a:gd name="connsiteX1" fmla="*/ 572 w 4380547"/>
                <a:gd name="connsiteY1" fmla="*/ 7905 h 231933"/>
                <a:gd name="connsiteX2" fmla="*/ 857 w 4380547"/>
                <a:gd name="connsiteY2" fmla="*/ 11906 h 231933"/>
                <a:gd name="connsiteX3" fmla="*/ 1048 w 4380547"/>
                <a:gd name="connsiteY3" fmla="*/ 13525 h 231933"/>
                <a:gd name="connsiteX4" fmla="*/ 2286 w 4380547"/>
                <a:gd name="connsiteY4" fmla="*/ 23813 h 231933"/>
                <a:gd name="connsiteX5" fmla="*/ 4286 w 4380547"/>
                <a:gd name="connsiteY5" fmla="*/ 35528 h 231933"/>
                <a:gd name="connsiteX6" fmla="*/ 6763 w 4380547"/>
                <a:gd name="connsiteY6" fmla="*/ 46958 h 231933"/>
                <a:gd name="connsiteX7" fmla="*/ 9811 w 4380547"/>
                <a:gd name="connsiteY7" fmla="*/ 57912 h 231933"/>
                <a:gd name="connsiteX8" fmla="*/ 10001 w 4380547"/>
                <a:gd name="connsiteY8" fmla="*/ 58483 h 231933"/>
                <a:gd name="connsiteX9" fmla="*/ 13526 w 4380547"/>
                <a:gd name="connsiteY9" fmla="*/ 69246 h 231933"/>
                <a:gd name="connsiteX10" fmla="*/ 17621 w 4380547"/>
                <a:gd name="connsiteY10" fmla="*/ 80105 h 231933"/>
                <a:gd name="connsiteX11" fmla="*/ 22193 w 4380547"/>
                <a:gd name="connsiteY11" fmla="*/ 90582 h 231933"/>
                <a:gd name="connsiteX12" fmla="*/ 26384 w 4380547"/>
                <a:gd name="connsiteY12" fmla="*/ 99250 h 231933"/>
                <a:gd name="connsiteX13" fmla="*/ 27242 w 4380547"/>
                <a:gd name="connsiteY13" fmla="*/ 100869 h 231933"/>
                <a:gd name="connsiteX14" fmla="*/ 32766 w 4380547"/>
                <a:gd name="connsiteY14" fmla="*/ 110871 h 231933"/>
                <a:gd name="connsiteX15" fmla="*/ 51721 w 4380547"/>
                <a:gd name="connsiteY15" fmla="*/ 138779 h 231933"/>
                <a:gd name="connsiteX16" fmla="*/ 52007 w 4380547"/>
                <a:gd name="connsiteY16" fmla="*/ 139160 h 231933"/>
                <a:gd name="connsiteX17" fmla="*/ 66770 w 4380547"/>
                <a:gd name="connsiteY17" fmla="*/ 156114 h 231933"/>
                <a:gd name="connsiteX18" fmla="*/ 67056 w 4380547"/>
                <a:gd name="connsiteY18" fmla="*/ 156400 h 231933"/>
                <a:gd name="connsiteX19" fmla="*/ 74962 w 4380547"/>
                <a:gd name="connsiteY19" fmla="*/ 164306 h 231933"/>
                <a:gd name="connsiteX20" fmla="*/ 79534 w 4380547"/>
                <a:gd name="connsiteY20" fmla="*/ 168687 h 231933"/>
                <a:gd name="connsiteX21" fmla="*/ 87630 w 4380547"/>
                <a:gd name="connsiteY21" fmla="*/ 175641 h 231933"/>
                <a:gd name="connsiteX22" fmla="*/ 92964 w 4380547"/>
                <a:gd name="connsiteY22" fmla="*/ 180022 h 231933"/>
                <a:gd name="connsiteX23" fmla="*/ 105728 w 4380547"/>
                <a:gd name="connsiteY23" fmla="*/ 189452 h 231933"/>
                <a:gd name="connsiteX24" fmla="*/ 110490 w 4380547"/>
                <a:gd name="connsiteY24" fmla="*/ 192595 h 231933"/>
                <a:gd name="connsiteX25" fmla="*/ 115062 w 4380547"/>
                <a:gd name="connsiteY25" fmla="*/ 195548 h 231933"/>
                <a:gd name="connsiteX26" fmla="*/ 125159 w 4380547"/>
                <a:gd name="connsiteY26" fmla="*/ 201453 h 231933"/>
                <a:gd name="connsiteX27" fmla="*/ 130207 w 4380547"/>
                <a:gd name="connsiteY27" fmla="*/ 204121 h 231933"/>
                <a:gd name="connsiteX28" fmla="*/ 179832 w 4380547"/>
                <a:gd name="connsiteY28" fmla="*/ 223647 h 231933"/>
                <a:gd name="connsiteX29" fmla="*/ 184023 w 4380547"/>
                <a:gd name="connsiteY29" fmla="*/ 224694 h 231933"/>
                <a:gd name="connsiteX30" fmla="*/ 189643 w 4380547"/>
                <a:gd name="connsiteY30" fmla="*/ 226028 h 231933"/>
                <a:gd name="connsiteX31" fmla="*/ 219742 w 4380547"/>
                <a:gd name="connsiteY31" fmla="*/ 230791 h 231933"/>
                <a:gd name="connsiteX32" fmla="*/ 224885 w 4380547"/>
                <a:gd name="connsiteY32" fmla="*/ 231267 h 231933"/>
                <a:gd name="connsiteX33" fmla="*/ 243078 w 4380547"/>
                <a:gd name="connsiteY33" fmla="*/ 231934 h 231933"/>
                <a:gd name="connsiteX34" fmla="*/ 4138232 w 4380547"/>
                <a:gd name="connsiteY34" fmla="*/ 231934 h 231933"/>
                <a:gd name="connsiteX35" fmla="*/ 4156425 w 4380547"/>
                <a:gd name="connsiteY35" fmla="*/ 231267 h 231933"/>
                <a:gd name="connsiteX36" fmla="*/ 4162139 w 4380547"/>
                <a:gd name="connsiteY36" fmla="*/ 230695 h 231933"/>
                <a:gd name="connsiteX37" fmla="*/ 4191571 w 4380547"/>
                <a:gd name="connsiteY37" fmla="*/ 225933 h 231933"/>
                <a:gd name="connsiteX38" fmla="*/ 4197287 w 4380547"/>
                <a:gd name="connsiteY38" fmla="*/ 224599 h 231933"/>
                <a:gd name="connsiteX39" fmla="*/ 4202240 w 4380547"/>
                <a:gd name="connsiteY39" fmla="*/ 223361 h 231933"/>
                <a:gd name="connsiteX40" fmla="*/ 4251103 w 4380547"/>
                <a:gd name="connsiteY40" fmla="*/ 204025 h 231933"/>
                <a:gd name="connsiteX41" fmla="*/ 4256151 w 4380547"/>
                <a:gd name="connsiteY41" fmla="*/ 201358 h 231933"/>
                <a:gd name="connsiteX42" fmla="*/ 4275868 w 4380547"/>
                <a:gd name="connsiteY42" fmla="*/ 189166 h 231933"/>
                <a:gd name="connsiteX43" fmla="*/ 4280345 w 4380547"/>
                <a:gd name="connsiteY43" fmla="*/ 186023 h 231933"/>
                <a:gd name="connsiteX44" fmla="*/ 4288346 w 4380547"/>
                <a:gd name="connsiteY44" fmla="*/ 179927 h 231933"/>
                <a:gd name="connsiteX45" fmla="*/ 4308062 w 4380547"/>
                <a:gd name="connsiteY45" fmla="*/ 162592 h 231933"/>
                <a:gd name="connsiteX46" fmla="*/ 4312158 w 4380547"/>
                <a:gd name="connsiteY46" fmla="*/ 158496 h 231933"/>
                <a:gd name="connsiteX47" fmla="*/ 4314159 w 4380547"/>
                <a:gd name="connsiteY47" fmla="*/ 156400 h 231933"/>
                <a:gd name="connsiteX48" fmla="*/ 4316063 w 4380547"/>
                <a:gd name="connsiteY48" fmla="*/ 154400 h 231933"/>
                <a:gd name="connsiteX49" fmla="*/ 4321969 w 4380547"/>
                <a:gd name="connsiteY49" fmla="*/ 147828 h 231933"/>
                <a:gd name="connsiteX50" fmla="*/ 4327303 w 4380547"/>
                <a:gd name="connsiteY50" fmla="*/ 141446 h 231933"/>
                <a:gd name="connsiteX51" fmla="*/ 4329494 w 4380547"/>
                <a:gd name="connsiteY51" fmla="*/ 138779 h 231933"/>
                <a:gd name="connsiteX52" fmla="*/ 4330732 w 4380547"/>
                <a:gd name="connsiteY52" fmla="*/ 137160 h 231933"/>
                <a:gd name="connsiteX53" fmla="*/ 4336066 w 4380547"/>
                <a:gd name="connsiteY53" fmla="*/ 130111 h 231933"/>
                <a:gd name="connsiteX54" fmla="*/ 4336542 w 4380547"/>
                <a:gd name="connsiteY54" fmla="*/ 129540 h 231933"/>
                <a:gd name="connsiteX55" fmla="*/ 4342448 w 4380547"/>
                <a:gd name="connsiteY55" fmla="*/ 120777 h 231933"/>
                <a:gd name="connsiteX56" fmla="*/ 4343019 w 4380547"/>
                <a:gd name="connsiteY56" fmla="*/ 119919 h 231933"/>
                <a:gd name="connsiteX57" fmla="*/ 4348353 w 4380547"/>
                <a:gd name="connsiteY57" fmla="*/ 111061 h 231933"/>
                <a:gd name="connsiteX58" fmla="*/ 4353878 w 4380547"/>
                <a:gd name="connsiteY58" fmla="*/ 101060 h 231933"/>
                <a:gd name="connsiteX59" fmla="*/ 4354735 w 4380547"/>
                <a:gd name="connsiteY59" fmla="*/ 99441 h 231933"/>
                <a:gd name="connsiteX60" fmla="*/ 4358926 w 4380547"/>
                <a:gd name="connsiteY60" fmla="*/ 90773 h 231933"/>
                <a:gd name="connsiteX61" fmla="*/ 4363498 w 4380547"/>
                <a:gd name="connsiteY61" fmla="*/ 80296 h 231933"/>
                <a:gd name="connsiteX62" fmla="*/ 4367594 w 4380547"/>
                <a:gd name="connsiteY62" fmla="*/ 69437 h 231933"/>
                <a:gd name="connsiteX63" fmla="*/ 4376738 w 4380547"/>
                <a:gd name="connsiteY63" fmla="*/ 35719 h 231933"/>
                <a:gd name="connsiteX64" fmla="*/ 4378738 w 4380547"/>
                <a:gd name="connsiteY64" fmla="*/ 24003 h 231933"/>
                <a:gd name="connsiteX65" fmla="*/ 4379976 w 4380547"/>
                <a:gd name="connsiteY65" fmla="*/ 13716 h 231933"/>
                <a:gd name="connsiteX66" fmla="*/ 4380167 w 4380547"/>
                <a:gd name="connsiteY66" fmla="*/ 12096 h 231933"/>
                <a:gd name="connsiteX67" fmla="*/ 4380548 w 4380547"/>
                <a:gd name="connsiteY67" fmla="*/ 6762 h 231933"/>
                <a:gd name="connsiteX68" fmla="*/ 4380167 w 4380547"/>
                <a:gd name="connsiteY68" fmla="*/ 11049 h 231933"/>
                <a:gd name="connsiteX69" fmla="*/ 4378833 w 4380547"/>
                <a:gd name="connsiteY69" fmla="*/ 21812 h 231933"/>
                <a:gd name="connsiteX70" fmla="*/ 4377976 w 4380547"/>
                <a:gd name="connsiteY70" fmla="*/ 26955 h 231933"/>
                <a:gd name="connsiteX71" fmla="*/ 4376833 w 4380547"/>
                <a:gd name="connsiteY71" fmla="*/ 33338 h 231933"/>
                <a:gd name="connsiteX72" fmla="*/ 4374642 w 4380547"/>
                <a:gd name="connsiteY72" fmla="*/ 42767 h 231933"/>
                <a:gd name="connsiteX73" fmla="*/ 4371880 w 4380547"/>
                <a:gd name="connsiteY73" fmla="*/ 52864 h 231933"/>
                <a:gd name="connsiteX74" fmla="*/ 4369213 w 4380547"/>
                <a:gd name="connsiteY74" fmla="*/ 61055 h 231933"/>
                <a:gd name="connsiteX75" fmla="*/ 4362545 w 4380547"/>
                <a:gd name="connsiteY75" fmla="*/ 78010 h 231933"/>
                <a:gd name="connsiteX76" fmla="*/ 4360260 w 4380547"/>
                <a:gd name="connsiteY76" fmla="*/ 83153 h 231933"/>
                <a:gd name="connsiteX77" fmla="*/ 4356450 w 4380547"/>
                <a:gd name="connsiteY77" fmla="*/ 90964 h 231933"/>
                <a:gd name="connsiteX78" fmla="*/ 4356069 w 4380547"/>
                <a:gd name="connsiteY78" fmla="*/ 91630 h 231933"/>
                <a:gd name="connsiteX79" fmla="*/ 4351306 w 4380547"/>
                <a:gd name="connsiteY79" fmla="*/ 100298 h 231933"/>
                <a:gd name="connsiteX80" fmla="*/ 4351115 w 4380547"/>
                <a:gd name="connsiteY80" fmla="*/ 100679 h 231933"/>
                <a:gd name="connsiteX81" fmla="*/ 4347401 w 4380547"/>
                <a:gd name="connsiteY81" fmla="*/ 106680 h 231933"/>
                <a:gd name="connsiteX82" fmla="*/ 4344067 w 4380547"/>
                <a:gd name="connsiteY82" fmla="*/ 111823 h 231933"/>
                <a:gd name="connsiteX83" fmla="*/ 4343210 w 4380547"/>
                <a:gd name="connsiteY83" fmla="*/ 112966 h 231933"/>
                <a:gd name="connsiteX84" fmla="*/ 4337495 w 4380547"/>
                <a:gd name="connsiteY84" fmla="*/ 120967 h 231933"/>
                <a:gd name="connsiteX85" fmla="*/ 4331589 w 4380547"/>
                <a:gd name="connsiteY85" fmla="*/ 128588 h 231933"/>
                <a:gd name="connsiteX86" fmla="*/ 4330256 w 4380547"/>
                <a:gd name="connsiteY86" fmla="*/ 130207 h 231933"/>
                <a:gd name="connsiteX87" fmla="*/ 4324064 w 4380547"/>
                <a:gd name="connsiteY87" fmla="*/ 137446 h 231933"/>
                <a:gd name="connsiteX88" fmla="*/ 4316826 w 4380547"/>
                <a:gd name="connsiteY88" fmla="*/ 145066 h 231933"/>
                <a:gd name="connsiteX89" fmla="*/ 4310158 w 4380547"/>
                <a:gd name="connsiteY89" fmla="*/ 151543 h 231933"/>
                <a:gd name="connsiteX90" fmla="*/ 4308253 w 4380547"/>
                <a:gd name="connsiteY90" fmla="*/ 153257 h 231933"/>
                <a:gd name="connsiteX91" fmla="*/ 4301109 w 4380547"/>
                <a:gd name="connsiteY91" fmla="*/ 159353 h 231933"/>
                <a:gd name="connsiteX92" fmla="*/ 4292727 w 4380547"/>
                <a:gd name="connsiteY92" fmla="*/ 165925 h 231933"/>
                <a:gd name="connsiteX93" fmla="*/ 4285869 w 4380547"/>
                <a:gd name="connsiteY93" fmla="*/ 170783 h 231933"/>
                <a:gd name="connsiteX94" fmla="*/ 4282345 w 4380547"/>
                <a:gd name="connsiteY94" fmla="*/ 173260 h 231933"/>
                <a:gd name="connsiteX95" fmla="*/ 4277868 w 4380547"/>
                <a:gd name="connsiteY95" fmla="*/ 176117 h 231933"/>
                <a:gd name="connsiteX96" fmla="*/ 4273487 w 4380547"/>
                <a:gd name="connsiteY96" fmla="*/ 178784 h 231933"/>
                <a:gd name="connsiteX97" fmla="*/ 4264628 w 4380547"/>
                <a:gd name="connsiteY97" fmla="*/ 183832 h 231933"/>
                <a:gd name="connsiteX98" fmla="*/ 4259104 w 4380547"/>
                <a:gd name="connsiteY98" fmla="*/ 186690 h 231933"/>
                <a:gd name="connsiteX99" fmla="*/ 4245674 w 4380547"/>
                <a:gd name="connsiteY99" fmla="*/ 192881 h 231933"/>
                <a:gd name="connsiteX100" fmla="*/ 4241197 w 4380547"/>
                <a:gd name="connsiteY100" fmla="*/ 194691 h 231933"/>
                <a:gd name="connsiteX101" fmla="*/ 4234339 w 4380547"/>
                <a:gd name="connsiteY101" fmla="*/ 197262 h 231933"/>
                <a:gd name="connsiteX102" fmla="*/ 4225386 w 4380547"/>
                <a:gd name="connsiteY102" fmla="*/ 200215 h 231933"/>
                <a:gd name="connsiteX103" fmla="*/ 4216242 w 4380547"/>
                <a:gd name="connsiteY103" fmla="*/ 202882 h 231933"/>
                <a:gd name="connsiteX104" fmla="*/ 4215765 w 4380547"/>
                <a:gd name="connsiteY104" fmla="*/ 202882 h 231933"/>
                <a:gd name="connsiteX105" fmla="*/ 4205669 w 4380547"/>
                <a:gd name="connsiteY105" fmla="*/ 205264 h 231933"/>
                <a:gd name="connsiteX106" fmla="*/ 4205097 w 4380547"/>
                <a:gd name="connsiteY106" fmla="*/ 205264 h 231933"/>
                <a:gd name="connsiteX107" fmla="*/ 4197477 w 4380547"/>
                <a:gd name="connsiteY107" fmla="*/ 206597 h 231933"/>
                <a:gd name="connsiteX108" fmla="*/ 4160711 w 4380547"/>
                <a:gd name="connsiteY108" fmla="*/ 209740 h 231933"/>
                <a:gd name="connsiteX109" fmla="*/ 220409 w 4380547"/>
                <a:gd name="connsiteY109" fmla="*/ 209740 h 231933"/>
                <a:gd name="connsiteX110" fmla="*/ 207359 w 4380547"/>
                <a:gd name="connsiteY110" fmla="*/ 209264 h 231933"/>
                <a:gd name="connsiteX111" fmla="*/ 200406 w 4380547"/>
                <a:gd name="connsiteY111" fmla="*/ 208788 h 231933"/>
                <a:gd name="connsiteX112" fmla="*/ 194596 w 4380547"/>
                <a:gd name="connsiteY112" fmla="*/ 208121 h 231933"/>
                <a:gd name="connsiteX113" fmla="*/ 191834 w 4380547"/>
                <a:gd name="connsiteY113" fmla="*/ 207836 h 231933"/>
                <a:gd name="connsiteX114" fmla="*/ 184118 w 4380547"/>
                <a:gd name="connsiteY114" fmla="*/ 206597 h 231933"/>
                <a:gd name="connsiteX115" fmla="*/ 183071 w 4380547"/>
                <a:gd name="connsiteY115" fmla="*/ 206407 h 231933"/>
                <a:gd name="connsiteX116" fmla="*/ 178308 w 4380547"/>
                <a:gd name="connsiteY116" fmla="*/ 205549 h 231933"/>
                <a:gd name="connsiteX117" fmla="*/ 176022 w 4380547"/>
                <a:gd name="connsiteY117" fmla="*/ 205073 h 231933"/>
                <a:gd name="connsiteX118" fmla="*/ 175165 w 4380547"/>
                <a:gd name="connsiteY118" fmla="*/ 204882 h 231933"/>
                <a:gd name="connsiteX119" fmla="*/ 168212 w 4380547"/>
                <a:gd name="connsiteY119" fmla="*/ 203263 h 231933"/>
                <a:gd name="connsiteX120" fmla="*/ 165259 w 4380547"/>
                <a:gd name="connsiteY120" fmla="*/ 202501 h 231933"/>
                <a:gd name="connsiteX121" fmla="*/ 155639 w 4380547"/>
                <a:gd name="connsiteY121" fmla="*/ 199834 h 231933"/>
                <a:gd name="connsiteX122" fmla="*/ 146304 w 4380547"/>
                <a:gd name="connsiteY122" fmla="*/ 196786 h 231933"/>
                <a:gd name="connsiteX123" fmla="*/ 145923 w 4380547"/>
                <a:gd name="connsiteY123" fmla="*/ 196596 h 231933"/>
                <a:gd name="connsiteX124" fmla="*/ 141351 w 4380547"/>
                <a:gd name="connsiteY124" fmla="*/ 194881 h 231933"/>
                <a:gd name="connsiteX125" fmla="*/ 140780 w 4380547"/>
                <a:gd name="connsiteY125" fmla="*/ 194691 h 231933"/>
                <a:gd name="connsiteX126" fmla="*/ 135731 w 4380547"/>
                <a:gd name="connsiteY126" fmla="*/ 192786 h 231933"/>
                <a:gd name="connsiteX127" fmla="*/ 135350 w 4380547"/>
                <a:gd name="connsiteY127" fmla="*/ 192595 h 231933"/>
                <a:gd name="connsiteX128" fmla="*/ 122015 w 4380547"/>
                <a:gd name="connsiteY128" fmla="*/ 186404 h 231933"/>
                <a:gd name="connsiteX129" fmla="*/ 116491 w 4380547"/>
                <a:gd name="connsiteY129" fmla="*/ 183546 h 231933"/>
                <a:gd name="connsiteX130" fmla="*/ 107633 w 4380547"/>
                <a:gd name="connsiteY130" fmla="*/ 178498 h 231933"/>
                <a:gd name="connsiteX131" fmla="*/ 103251 w 4380547"/>
                <a:gd name="connsiteY131" fmla="*/ 175831 h 231933"/>
                <a:gd name="connsiteX132" fmla="*/ 98774 w 4380547"/>
                <a:gd name="connsiteY132" fmla="*/ 172974 h 231933"/>
                <a:gd name="connsiteX133" fmla="*/ 95250 w 4380547"/>
                <a:gd name="connsiteY133" fmla="*/ 170497 h 231933"/>
                <a:gd name="connsiteX134" fmla="*/ 88392 w 4380547"/>
                <a:gd name="connsiteY134" fmla="*/ 165639 h 231933"/>
                <a:gd name="connsiteX135" fmla="*/ 80010 w 4380547"/>
                <a:gd name="connsiteY135" fmla="*/ 159067 h 231933"/>
                <a:gd name="connsiteX136" fmla="*/ 73819 w 4380547"/>
                <a:gd name="connsiteY136" fmla="*/ 153733 h 231933"/>
                <a:gd name="connsiteX137" fmla="*/ 72962 w 4380547"/>
                <a:gd name="connsiteY137" fmla="*/ 152971 h 231933"/>
                <a:gd name="connsiteX138" fmla="*/ 71057 w 4380547"/>
                <a:gd name="connsiteY138" fmla="*/ 151257 h 231933"/>
                <a:gd name="connsiteX139" fmla="*/ 70390 w 4380547"/>
                <a:gd name="connsiteY139" fmla="*/ 150686 h 231933"/>
                <a:gd name="connsiteX140" fmla="*/ 64389 w 4380547"/>
                <a:gd name="connsiteY140" fmla="*/ 144875 h 231933"/>
                <a:gd name="connsiteX141" fmla="*/ 58674 w 4380547"/>
                <a:gd name="connsiteY141" fmla="*/ 139065 h 231933"/>
                <a:gd name="connsiteX142" fmla="*/ 58293 w 4380547"/>
                <a:gd name="connsiteY142" fmla="*/ 138589 h 231933"/>
                <a:gd name="connsiteX143" fmla="*/ 55912 w 4380547"/>
                <a:gd name="connsiteY143" fmla="*/ 135921 h 231933"/>
                <a:gd name="connsiteX144" fmla="*/ 51149 w 4380547"/>
                <a:gd name="connsiteY144" fmla="*/ 130397 h 231933"/>
                <a:gd name="connsiteX145" fmla="*/ 49530 w 4380547"/>
                <a:gd name="connsiteY145" fmla="*/ 128492 h 231933"/>
                <a:gd name="connsiteX146" fmla="*/ 43625 w 4380547"/>
                <a:gd name="connsiteY146" fmla="*/ 120872 h 231933"/>
                <a:gd name="connsiteX147" fmla="*/ 39529 w 4380547"/>
                <a:gd name="connsiteY147" fmla="*/ 115157 h 231933"/>
                <a:gd name="connsiteX148" fmla="*/ 39053 w 4380547"/>
                <a:gd name="connsiteY148" fmla="*/ 114585 h 231933"/>
                <a:gd name="connsiteX149" fmla="*/ 36005 w 4380547"/>
                <a:gd name="connsiteY149" fmla="*/ 110109 h 231933"/>
                <a:gd name="connsiteX150" fmla="*/ 31052 w 4380547"/>
                <a:gd name="connsiteY150" fmla="*/ 102203 h 231933"/>
                <a:gd name="connsiteX151" fmla="*/ 30766 w 4380547"/>
                <a:gd name="connsiteY151" fmla="*/ 101727 h 231933"/>
                <a:gd name="connsiteX152" fmla="*/ 27718 w 4380547"/>
                <a:gd name="connsiteY152" fmla="*/ 96202 h 231933"/>
                <a:gd name="connsiteX153" fmla="*/ 26003 w 4380547"/>
                <a:gd name="connsiteY153" fmla="*/ 93154 h 231933"/>
                <a:gd name="connsiteX154" fmla="*/ 22955 w 4380547"/>
                <a:gd name="connsiteY154" fmla="*/ 87344 h 231933"/>
                <a:gd name="connsiteX155" fmla="*/ 19241 w 4380547"/>
                <a:gd name="connsiteY155" fmla="*/ 79343 h 231933"/>
                <a:gd name="connsiteX156" fmla="*/ 16574 w 4380547"/>
                <a:gd name="connsiteY156" fmla="*/ 73437 h 231933"/>
                <a:gd name="connsiteX157" fmla="*/ 15716 w 4380547"/>
                <a:gd name="connsiteY157" fmla="*/ 71247 h 231933"/>
                <a:gd name="connsiteX158" fmla="*/ 13335 w 4380547"/>
                <a:gd name="connsiteY158" fmla="*/ 64865 h 231933"/>
                <a:gd name="connsiteX159" fmla="*/ 11906 w 4380547"/>
                <a:gd name="connsiteY159" fmla="*/ 60864 h 231933"/>
                <a:gd name="connsiteX160" fmla="*/ 11621 w 4380547"/>
                <a:gd name="connsiteY160" fmla="*/ 60007 h 231933"/>
                <a:gd name="connsiteX161" fmla="*/ 9335 w 4380547"/>
                <a:gd name="connsiteY161" fmla="*/ 52768 h 231933"/>
                <a:gd name="connsiteX162" fmla="*/ 7144 w 4380547"/>
                <a:gd name="connsiteY162" fmla="*/ 44958 h 231933"/>
                <a:gd name="connsiteX163" fmla="*/ 6858 w 4380547"/>
                <a:gd name="connsiteY163" fmla="*/ 43910 h 231933"/>
                <a:gd name="connsiteX164" fmla="*/ 6191 w 4380547"/>
                <a:gd name="connsiteY164" fmla="*/ 41243 h 231933"/>
                <a:gd name="connsiteX165" fmla="*/ 4477 w 4380547"/>
                <a:gd name="connsiteY165" fmla="*/ 33623 h 231933"/>
                <a:gd name="connsiteX166" fmla="*/ 4477 w 4380547"/>
                <a:gd name="connsiteY166" fmla="*/ 33242 h 231933"/>
                <a:gd name="connsiteX167" fmla="*/ 3334 w 4380547"/>
                <a:gd name="connsiteY167" fmla="*/ 26861 h 231933"/>
                <a:gd name="connsiteX168" fmla="*/ 2476 w 4380547"/>
                <a:gd name="connsiteY168" fmla="*/ 21717 h 231933"/>
                <a:gd name="connsiteX169" fmla="*/ 1143 w 4380547"/>
                <a:gd name="connsiteY169" fmla="*/ 10953 h 231933"/>
                <a:gd name="connsiteX170" fmla="*/ 286 w 4380547"/>
                <a:gd name="connsiteY170" fmla="*/ 95 h 23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4380547" h="231933">
                  <a:moveTo>
                    <a:pt x="0" y="0"/>
                  </a:moveTo>
                  <a:cubicBezTo>
                    <a:pt x="190" y="2667"/>
                    <a:pt x="286" y="5239"/>
                    <a:pt x="572" y="7905"/>
                  </a:cubicBezTo>
                  <a:cubicBezTo>
                    <a:pt x="572" y="9239"/>
                    <a:pt x="762" y="10573"/>
                    <a:pt x="857" y="11906"/>
                  </a:cubicBezTo>
                  <a:cubicBezTo>
                    <a:pt x="857" y="12478"/>
                    <a:pt x="1048" y="13049"/>
                    <a:pt x="1048" y="13525"/>
                  </a:cubicBezTo>
                  <a:cubicBezTo>
                    <a:pt x="1429" y="16954"/>
                    <a:pt x="1905" y="20478"/>
                    <a:pt x="2286" y="23813"/>
                  </a:cubicBezTo>
                  <a:cubicBezTo>
                    <a:pt x="2857" y="27813"/>
                    <a:pt x="3524" y="31623"/>
                    <a:pt x="4286" y="35528"/>
                  </a:cubicBezTo>
                  <a:cubicBezTo>
                    <a:pt x="5048" y="39338"/>
                    <a:pt x="5906" y="43148"/>
                    <a:pt x="6763" y="46958"/>
                  </a:cubicBezTo>
                  <a:cubicBezTo>
                    <a:pt x="7715" y="50673"/>
                    <a:pt x="8668" y="54292"/>
                    <a:pt x="9811" y="57912"/>
                  </a:cubicBezTo>
                  <a:cubicBezTo>
                    <a:pt x="9811" y="58102"/>
                    <a:pt x="10001" y="58388"/>
                    <a:pt x="10001" y="58483"/>
                  </a:cubicBezTo>
                  <a:cubicBezTo>
                    <a:pt x="11144" y="62103"/>
                    <a:pt x="12287" y="65722"/>
                    <a:pt x="13526" y="69246"/>
                  </a:cubicBezTo>
                  <a:cubicBezTo>
                    <a:pt x="14764" y="72961"/>
                    <a:pt x="16193" y="76485"/>
                    <a:pt x="17621" y="80105"/>
                  </a:cubicBezTo>
                  <a:cubicBezTo>
                    <a:pt x="19050" y="83629"/>
                    <a:pt x="20574" y="87153"/>
                    <a:pt x="22193" y="90582"/>
                  </a:cubicBezTo>
                  <a:cubicBezTo>
                    <a:pt x="23527" y="93536"/>
                    <a:pt x="24956" y="96488"/>
                    <a:pt x="26384" y="99250"/>
                  </a:cubicBezTo>
                  <a:cubicBezTo>
                    <a:pt x="26670" y="99822"/>
                    <a:pt x="26956" y="100298"/>
                    <a:pt x="27242" y="100869"/>
                  </a:cubicBezTo>
                  <a:cubicBezTo>
                    <a:pt x="29051" y="104204"/>
                    <a:pt x="30861" y="107632"/>
                    <a:pt x="32766" y="110871"/>
                  </a:cubicBezTo>
                  <a:cubicBezTo>
                    <a:pt x="38481" y="120586"/>
                    <a:pt x="44767" y="129921"/>
                    <a:pt x="51721" y="138779"/>
                  </a:cubicBezTo>
                  <a:cubicBezTo>
                    <a:pt x="51911" y="138969"/>
                    <a:pt x="51911" y="138969"/>
                    <a:pt x="52007" y="139160"/>
                  </a:cubicBezTo>
                  <a:cubicBezTo>
                    <a:pt x="56674" y="144970"/>
                    <a:pt x="61627" y="150686"/>
                    <a:pt x="66770" y="156114"/>
                  </a:cubicBezTo>
                  <a:cubicBezTo>
                    <a:pt x="66770" y="156305"/>
                    <a:pt x="66961" y="156305"/>
                    <a:pt x="67056" y="156400"/>
                  </a:cubicBezTo>
                  <a:cubicBezTo>
                    <a:pt x="69628" y="159067"/>
                    <a:pt x="72200" y="161734"/>
                    <a:pt x="74962" y="164306"/>
                  </a:cubicBezTo>
                  <a:cubicBezTo>
                    <a:pt x="76486" y="165830"/>
                    <a:pt x="78010" y="167259"/>
                    <a:pt x="79534" y="168687"/>
                  </a:cubicBezTo>
                  <a:cubicBezTo>
                    <a:pt x="82201" y="170973"/>
                    <a:pt x="84868" y="173450"/>
                    <a:pt x="87630" y="175641"/>
                  </a:cubicBezTo>
                  <a:cubicBezTo>
                    <a:pt x="89345" y="177165"/>
                    <a:pt x="91059" y="178594"/>
                    <a:pt x="92964" y="180022"/>
                  </a:cubicBezTo>
                  <a:cubicBezTo>
                    <a:pt x="97060" y="183261"/>
                    <a:pt x="101346" y="186404"/>
                    <a:pt x="105728" y="189452"/>
                  </a:cubicBezTo>
                  <a:cubicBezTo>
                    <a:pt x="107347" y="190500"/>
                    <a:pt x="108871" y="191548"/>
                    <a:pt x="110490" y="192595"/>
                  </a:cubicBezTo>
                  <a:cubicBezTo>
                    <a:pt x="112014" y="193548"/>
                    <a:pt x="113538" y="194596"/>
                    <a:pt x="115062" y="195548"/>
                  </a:cubicBezTo>
                  <a:cubicBezTo>
                    <a:pt x="118396" y="197644"/>
                    <a:pt x="121634" y="199644"/>
                    <a:pt x="125159" y="201453"/>
                  </a:cubicBezTo>
                  <a:cubicBezTo>
                    <a:pt x="126778" y="202311"/>
                    <a:pt x="128492" y="203263"/>
                    <a:pt x="130207" y="204121"/>
                  </a:cubicBezTo>
                  <a:cubicBezTo>
                    <a:pt x="145828" y="212407"/>
                    <a:pt x="162401" y="218980"/>
                    <a:pt x="179832" y="223647"/>
                  </a:cubicBezTo>
                  <a:cubicBezTo>
                    <a:pt x="181166" y="224028"/>
                    <a:pt x="182594" y="224409"/>
                    <a:pt x="184023" y="224694"/>
                  </a:cubicBezTo>
                  <a:cubicBezTo>
                    <a:pt x="185928" y="225266"/>
                    <a:pt x="187738" y="225647"/>
                    <a:pt x="189643" y="226028"/>
                  </a:cubicBezTo>
                  <a:cubicBezTo>
                    <a:pt x="199453" y="228314"/>
                    <a:pt x="209550" y="229838"/>
                    <a:pt x="219742" y="230791"/>
                  </a:cubicBezTo>
                  <a:cubicBezTo>
                    <a:pt x="221456" y="230981"/>
                    <a:pt x="223076" y="231076"/>
                    <a:pt x="224885" y="231267"/>
                  </a:cubicBezTo>
                  <a:cubicBezTo>
                    <a:pt x="230886" y="231743"/>
                    <a:pt x="236982" y="231934"/>
                    <a:pt x="243078" y="231934"/>
                  </a:cubicBezTo>
                  <a:lnTo>
                    <a:pt x="4138232" y="231934"/>
                  </a:lnTo>
                  <a:cubicBezTo>
                    <a:pt x="4144328" y="231934"/>
                    <a:pt x="4150424" y="231743"/>
                    <a:pt x="4156425" y="231267"/>
                  </a:cubicBezTo>
                  <a:cubicBezTo>
                    <a:pt x="4158329" y="231076"/>
                    <a:pt x="4160234" y="230981"/>
                    <a:pt x="4162139" y="230695"/>
                  </a:cubicBezTo>
                  <a:cubicBezTo>
                    <a:pt x="4172236" y="229743"/>
                    <a:pt x="4181951" y="228123"/>
                    <a:pt x="4191571" y="225933"/>
                  </a:cubicBezTo>
                  <a:cubicBezTo>
                    <a:pt x="4193477" y="225552"/>
                    <a:pt x="4195382" y="225076"/>
                    <a:pt x="4197287" y="224599"/>
                  </a:cubicBezTo>
                  <a:cubicBezTo>
                    <a:pt x="4198906" y="224218"/>
                    <a:pt x="4200620" y="223742"/>
                    <a:pt x="4202240" y="223361"/>
                  </a:cubicBezTo>
                  <a:cubicBezTo>
                    <a:pt x="4219385" y="218694"/>
                    <a:pt x="4235768" y="212217"/>
                    <a:pt x="4251103" y="204025"/>
                  </a:cubicBezTo>
                  <a:cubicBezTo>
                    <a:pt x="4252818" y="203168"/>
                    <a:pt x="4254437" y="202216"/>
                    <a:pt x="4256151" y="201358"/>
                  </a:cubicBezTo>
                  <a:cubicBezTo>
                    <a:pt x="4262914" y="197644"/>
                    <a:pt x="4269486" y="193548"/>
                    <a:pt x="4275868" y="189166"/>
                  </a:cubicBezTo>
                  <a:cubicBezTo>
                    <a:pt x="4277297" y="188119"/>
                    <a:pt x="4278821" y="187071"/>
                    <a:pt x="4280345" y="186023"/>
                  </a:cubicBezTo>
                  <a:cubicBezTo>
                    <a:pt x="4283012" y="184023"/>
                    <a:pt x="4285774" y="182023"/>
                    <a:pt x="4288346" y="179927"/>
                  </a:cubicBezTo>
                  <a:cubicBezTo>
                    <a:pt x="4295299" y="174498"/>
                    <a:pt x="4301776" y="168783"/>
                    <a:pt x="4308062" y="162592"/>
                  </a:cubicBezTo>
                  <a:cubicBezTo>
                    <a:pt x="4309491" y="161258"/>
                    <a:pt x="4310825" y="159925"/>
                    <a:pt x="4312158" y="158496"/>
                  </a:cubicBezTo>
                  <a:cubicBezTo>
                    <a:pt x="4312920" y="157829"/>
                    <a:pt x="4313587" y="157067"/>
                    <a:pt x="4314159" y="156400"/>
                  </a:cubicBezTo>
                  <a:cubicBezTo>
                    <a:pt x="4314825" y="155734"/>
                    <a:pt x="4315492" y="155067"/>
                    <a:pt x="4316063" y="154400"/>
                  </a:cubicBezTo>
                  <a:cubicBezTo>
                    <a:pt x="4318159" y="152305"/>
                    <a:pt x="4320159" y="150114"/>
                    <a:pt x="4321969" y="147828"/>
                  </a:cubicBezTo>
                  <a:cubicBezTo>
                    <a:pt x="4323779" y="145828"/>
                    <a:pt x="4325588" y="143637"/>
                    <a:pt x="4327303" y="141446"/>
                  </a:cubicBezTo>
                  <a:cubicBezTo>
                    <a:pt x="4328065" y="140589"/>
                    <a:pt x="4328827" y="139636"/>
                    <a:pt x="4329494" y="138779"/>
                  </a:cubicBezTo>
                  <a:cubicBezTo>
                    <a:pt x="4329970" y="138207"/>
                    <a:pt x="4330351" y="137731"/>
                    <a:pt x="4330732" y="137160"/>
                  </a:cubicBezTo>
                  <a:cubicBezTo>
                    <a:pt x="4332542" y="134874"/>
                    <a:pt x="4334352" y="132493"/>
                    <a:pt x="4336066" y="130111"/>
                  </a:cubicBezTo>
                  <a:cubicBezTo>
                    <a:pt x="4336066" y="129921"/>
                    <a:pt x="4336256" y="129730"/>
                    <a:pt x="4336542" y="129540"/>
                  </a:cubicBezTo>
                  <a:cubicBezTo>
                    <a:pt x="4338543" y="126682"/>
                    <a:pt x="4340543" y="123730"/>
                    <a:pt x="4342448" y="120777"/>
                  </a:cubicBezTo>
                  <a:cubicBezTo>
                    <a:pt x="4342638" y="120491"/>
                    <a:pt x="4342829" y="120205"/>
                    <a:pt x="4343019" y="119919"/>
                  </a:cubicBezTo>
                  <a:cubicBezTo>
                    <a:pt x="4344829" y="116967"/>
                    <a:pt x="4346639" y="114109"/>
                    <a:pt x="4348353" y="111061"/>
                  </a:cubicBezTo>
                  <a:cubicBezTo>
                    <a:pt x="4350258" y="107823"/>
                    <a:pt x="4352068" y="104489"/>
                    <a:pt x="4353878" y="101060"/>
                  </a:cubicBezTo>
                  <a:cubicBezTo>
                    <a:pt x="4354163" y="100489"/>
                    <a:pt x="4354449" y="100013"/>
                    <a:pt x="4354735" y="99441"/>
                  </a:cubicBezTo>
                  <a:cubicBezTo>
                    <a:pt x="4356164" y="96583"/>
                    <a:pt x="4357593" y="93630"/>
                    <a:pt x="4358926" y="90773"/>
                  </a:cubicBezTo>
                  <a:cubicBezTo>
                    <a:pt x="4360545" y="87344"/>
                    <a:pt x="4362069" y="83820"/>
                    <a:pt x="4363498" y="80296"/>
                  </a:cubicBezTo>
                  <a:cubicBezTo>
                    <a:pt x="4365022" y="76771"/>
                    <a:pt x="4366355" y="73152"/>
                    <a:pt x="4367594" y="69437"/>
                  </a:cubicBezTo>
                  <a:cubicBezTo>
                    <a:pt x="4371404" y="58578"/>
                    <a:pt x="4374547" y="47244"/>
                    <a:pt x="4376738" y="35719"/>
                  </a:cubicBezTo>
                  <a:cubicBezTo>
                    <a:pt x="4377500" y="31813"/>
                    <a:pt x="4378167" y="28004"/>
                    <a:pt x="4378738" y="24003"/>
                  </a:cubicBezTo>
                  <a:cubicBezTo>
                    <a:pt x="4379214" y="20669"/>
                    <a:pt x="4379595" y="17145"/>
                    <a:pt x="4379976" y="13716"/>
                  </a:cubicBezTo>
                  <a:cubicBezTo>
                    <a:pt x="4379976" y="13145"/>
                    <a:pt x="4379976" y="12573"/>
                    <a:pt x="4380167" y="12096"/>
                  </a:cubicBezTo>
                  <a:cubicBezTo>
                    <a:pt x="4380357" y="10382"/>
                    <a:pt x="4380548" y="8572"/>
                    <a:pt x="4380548" y="6762"/>
                  </a:cubicBezTo>
                  <a:cubicBezTo>
                    <a:pt x="4380548" y="8191"/>
                    <a:pt x="4380357" y="9620"/>
                    <a:pt x="4380167" y="11049"/>
                  </a:cubicBezTo>
                  <a:cubicBezTo>
                    <a:pt x="4379786" y="14668"/>
                    <a:pt x="4379310" y="18288"/>
                    <a:pt x="4378833" y="21812"/>
                  </a:cubicBezTo>
                  <a:cubicBezTo>
                    <a:pt x="4378643" y="23526"/>
                    <a:pt x="4378262" y="25241"/>
                    <a:pt x="4377976" y="26955"/>
                  </a:cubicBezTo>
                  <a:cubicBezTo>
                    <a:pt x="4377690" y="29146"/>
                    <a:pt x="4377309" y="31242"/>
                    <a:pt x="4376833" y="33338"/>
                  </a:cubicBezTo>
                  <a:cubicBezTo>
                    <a:pt x="4376262" y="36576"/>
                    <a:pt x="4375500" y="39719"/>
                    <a:pt x="4374642" y="42767"/>
                  </a:cubicBezTo>
                  <a:cubicBezTo>
                    <a:pt x="4373785" y="46101"/>
                    <a:pt x="4372928" y="49530"/>
                    <a:pt x="4371880" y="52864"/>
                  </a:cubicBezTo>
                  <a:cubicBezTo>
                    <a:pt x="4371023" y="55626"/>
                    <a:pt x="4370165" y="58388"/>
                    <a:pt x="4369213" y="61055"/>
                  </a:cubicBezTo>
                  <a:cubicBezTo>
                    <a:pt x="4367308" y="66865"/>
                    <a:pt x="4365117" y="72580"/>
                    <a:pt x="4362545" y="78010"/>
                  </a:cubicBezTo>
                  <a:cubicBezTo>
                    <a:pt x="4361879" y="79724"/>
                    <a:pt x="4361021" y="81439"/>
                    <a:pt x="4360260" y="83153"/>
                  </a:cubicBezTo>
                  <a:cubicBezTo>
                    <a:pt x="4359021" y="85820"/>
                    <a:pt x="4357783" y="88392"/>
                    <a:pt x="4356450" y="90964"/>
                  </a:cubicBezTo>
                  <a:cubicBezTo>
                    <a:pt x="4356259" y="91154"/>
                    <a:pt x="4356259" y="91440"/>
                    <a:pt x="4356069" y="91630"/>
                  </a:cubicBezTo>
                  <a:cubicBezTo>
                    <a:pt x="4354449" y="94583"/>
                    <a:pt x="4352925" y="97441"/>
                    <a:pt x="4351306" y="100298"/>
                  </a:cubicBezTo>
                  <a:cubicBezTo>
                    <a:pt x="4351306" y="100489"/>
                    <a:pt x="4351115" y="100584"/>
                    <a:pt x="4351115" y="100679"/>
                  </a:cubicBezTo>
                  <a:cubicBezTo>
                    <a:pt x="4349877" y="102679"/>
                    <a:pt x="4348734" y="104775"/>
                    <a:pt x="4347401" y="106680"/>
                  </a:cubicBezTo>
                  <a:cubicBezTo>
                    <a:pt x="4346353" y="108395"/>
                    <a:pt x="4345210" y="110109"/>
                    <a:pt x="4344067" y="111823"/>
                  </a:cubicBezTo>
                  <a:cubicBezTo>
                    <a:pt x="4343877" y="112204"/>
                    <a:pt x="4343495" y="112586"/>
                    <a:pt x="4343210" y="112966"/>
                  </a:cubicBezTo>
                  <a:cubicBezTo>
                    <a:pt x="4341400" y="115633"/>
                    <a:pt x="4339495" y="118396"/>
                    <a:pt x="4337495" y="120967"/>
                  </a:cubicBezTo>
                  <a:cubicBezTo>
                    <a:pt x="4335590" y="123539"/>
                    <a:pt x="4333685" y="126111"/>
                    <a:pt x="4331589" y="128588"/>
                  </a:cubicBezTo>
                  <a:cubicBezTo>
                    <a:pt x="4331208" y="129159"/>
                    <a:pt x="4330732" y="129730"/>
                    <a:pt x="4330256" y="130207"/>
                  </a:cubicBezTo>
                  <a:cubicBezTo>
                    <a:pt x="4328351" y="132683"/>
                    <a:pt x="4326255" y="135064"/>
                    <a:pt x="4324064" y="137446"/>
                  </a:cubicBezTo>
                  <a:cubicBezTo>
                    <a:pt x="4321778" y="140112"/>
                    <a:pt x="4319302" y="142589"/>
                    <a:pt x="4316826" y="145066"/>
                  </a:cubicBezTo>
                  <a:cubicBezTo>
                    <a:pt x="4314730" y="147256"/>
                    <a:pt x="4312444" y="149447"/>
                    <a:pt x="4310158" y="151543"/>
                  </a:cubicBezTo>
                  <a:cubicBezTo>
                    <a:pt x="4309587" y="152114"/>
                    <a:pt x="4308920" y="152685"/>
                    <a:pt x="4308253" y="153257"/>
                  </a:cubicBezTo>
                  <a:cubicBezTo>
                    <a:pt x="4305967" y="155257"/>
                    <a:pt x="4303490" y="157353"/>
                    <a:pt x="4301109" y="159353"/>
                  </a:cubicBezTo>
                  <a:cubicBezTo>
                    <a:pt x="4298442" y="161639"/>
                    <a:pt x="4295585" y="163830"/>
                    <a:pt x="4292727" y="165925"/>
                  </a:cubicBezTo>
                  <a:cubicBezTo>
                    <a:pt x="4290441" y="167640"/>
                    <a:pt x="4288251" y="169259"/>
                    <a:pt x="4285869" y="170783"/>
                  </a:cubicBezTo>
                  <a:cubicBezTo>
                    <a:pt x="4284726" y="171640"/>
                    <a:pt x="4283583" y="172402"/>
                    <a:pt x="4282345" y="173260"/>
                  </a:cubicBezTo>
                  <a:cubicBezTo>
                    <a:pt x="4280916" y="174212"/>
                    <a:pt x="4279392" y="175164"/>
                    <a:pt x="4277868" y="176117"/>
                  </a:cubicBezTo>
                  <a:cubicBezTo>
                    <a:pt x="4276439" y="177069"/>
                    <a:pt x="4275011" y="178022"/>
                    <a:pt x="4273487" y="178784"/>
                  </a:cubicBezTo>
                  <a:cubicBezTo>
                    <a:pt x="4270534" y="180498"/>
                    <a:pt x="4267677" y="182213"/>
                    <a:pt x="4264628" y="183832"/>
                  </a:cubicBezTo>
                  <a:cubicBezTo>
                    <a:pt x="4262819" y="184785"/>
                    <a:pt x="4260914" y="185832"/>
                    <a:pt x="4259104" y="186690"/>
                  </a:cubicBezTo>
                  <a:cubicBezTo>
                    <a:pt x="4254722" y="188880"/>
                    <a:pt x="4250246" y="190976"/>
                    <a:pt x="4245674" y="192881"/>
                  </a:cubicBezTo>
                  <a:cubicBezTo>
                    <a:pt x="4244245" y="193453"/>
                    <a:pt x="4242721" y="194120"/>
                    <a:pt x="4241197" y="194691"/>
                  </a:cubicBezTo>
                  <a:cubicBezTo>
                    <a:pt x="4238911" y="195548"/>
                    <a:pt x="4236720" y="196405"/>
                    <a:pt x="4234339" y="197262"/>
                  </a:cubicBezTo>
                  <a:cubicBezTo>
                    <a:pt x="4231386" y="198311"/>
                    <a:pt x="4228434" y="199263"/>
                    <a:pt x="4225386" y="200215"/>
                  </a:cubicBezTo>
                  <a:cubicBezTo>
                    <a:pt x="4222337" y="201168"/>
                    <a:pt x="4219289" y="202025"/>
                    <a:pt x="4216242" y="202882"/>
                  </a:cubicBezTo>
                  <a:cubicBezTo>
                    <a:pt x="4216051" y="202882"/>
                    <a:pt x="4215956" y="202882"/>
                    <a:pt x="4215765" y="202882"/>
                  </a:cubicBezTo>
                  <a:cubicBezTo>
                    <a:pt x="4212431" y="203739"/>
                    <a:pt x="4209003" y="204597"/>
                    <a:pt x="4205669" y="205264"/>
                  </a:cubicBezTo>
                  <a:cubicBezTo>
                    <a:pt x="4205478" y="205264"/>
                    <a:pt x="4205288" y="205264"/>
                    <a:pt x="4205097" y="205264"/>
                  </a:cubicBezTo>
                  <a:cubicBezTo>
                    <a:pt x="4202526" y="205835"/>
                    <a:pt x="4199954" y="206311"/>
                    <a:pt x="4197477" y="206597"/>
                  </a:cubicBezTo>
                  <a:cubicBezTo>
                    <a:pt x="4185571" y="208693"/>
                    <a:pt x="4173284" y="209740"/>
                    <a:pt x="4160711" y="209740"/>
                  </a:cubicBezTo>
                  <a:lnTo>
                    <a:pt x="220409" y="209740"/>
                  </a:lnTo>
                  <a:cubicBezTo>
                    <a:pt x="216027" y="209740"/>
                    <a:pt x="211646" y="209550"/>
                    <a:pt x="207359" y="209264"/>
                  </a:cubicBezTo>
                  <a:cubicBezTo>
                    <a:pt x="205073" y="209264"/>
                    <a:pt x="202692" y="209073"/>
                    <a:pt x="200406" y="208788"/>
                  </a:cubicBezTo>
                  <a:cubicBezTo>
                    <a:pt x="198501" y="208597"/>
                    <a:pt x="196501" y="208407"/>
                    <a:pt x="194596" y="208121"/>
                  </a:cubicBezTo>
                  <a:cubicBezTo>
                    <a:pt x="193643" y="208121"/>
                    <a:pt x="192691" y="207930"/>
                    <a:pt x="191834" y="207836"/>
                  </a:cubicBezTo>
                  <a:cubicBezTo>
                    <a:pt x="189166" y="207550"/>
                    <a:pt x="186690" y="207169"/>
                    <a:pt x="184118" y="206597"/>
                  </a:cubicBezTo>
                  <a:cubicBezTo>
                    <a:pt x="183737" y="206597"/>
                    <a:pt x="183452" y="206597"/>
                    <a:pt x="183071" y="206407"/>
                  </a:cubicBezTo>
                  <a:cubicBezTo>
                    <a:pt x="181451" y="206216"/>
                    <a:pt x="179927" y="205835"/>
                    <a:pt x="178308" y="205549"/>
                  </a:cubicBezTo>
                  <a:cubicBezTo>
                    <a:pt x="177546" y="205359"/>
                    <a:pt x="176784" y="205264"/>
                    <a:pt x="176022" y="205073"/>
                  </a:cubicBezTo>
                  <a:cubicBezTo>
                    <a:pt x="175736" y="205073"/>
                    <a:pt x="175451" y="204882"/>
                    <a:pt x="175165" y="204882"/>
                  </a:cubicBezTo>
                  <a:cubicBezTo>
                    <a:pt x="172879" y="204406"/>
                    <a:pt x="170593" y="203930"/>
                    <a:pt x="168212" y="203263"/>
                  </a:cubicBezTo>
                  <a:cubicBezTo>
                    <a:pt x="167259" y="203073"/>
                    <a:pt x="166307" y="202787"/>
                    <a:pt x="165259" y="202501"/>
                  </a:cubicBezTo>
                  <a:cubicBezTo>
                    <a:pt x="162020" y="201644"/>
                    <a:pt x="158782" y="200787"/>
                    <a:pt x="155639" y="199834"/>
                  </a:cubicBezTo>
                  <a:cubicBezTo>
                    <a:pt x="152495" y="198882"/>
                    <a:pt x="149352" y="197834"/>
                    <a:pt x="146304" y="196786"/>
                  </a:cubicBezTo>
                  <a:cubicBezTo>
                    <a:pt x="146114" y="196786"/>
                    <a:pt x="146114" y="196786"/>
                    <a:pt x="145923" y="196596"/>
                  </a:cubicBezTo>
                  <a:cubicBezTo>
                    <a:pt x="144304" y="196024"/>
                    <a:pt x="142875" y="195548"/>
                    <a:pt x="141351" y="194881"/>
                  </a:cubicBezTo>
                  <a:cubicBezTo>
                    <a:pt x="141161" y="194881"/>
                    <a:pt x="140970" y="194691"/>
                    <a:pt x="140780" y="194691"/>
                  </a:cubicBezTo>
                  <a:cubicBezTo>
                    <a:pt x="139065" y="194120"/>
                    <a:pt x="137446" y="193453"/>
                    <a:pt x="135731" y="192786"/>
                  </a:cubicBezTo>
                  <a:cubicBezTo>
                    <a:pt x="135541" y="192786"/>
                    <a:pt x="135541" y="192786"/>
                    <a:pt x="135350" y="192595"/>
                  </a:cubicBezTo>
                  <a:cubicBezTo>
                    <a:pt x="130778" y="190690"/>
                    <a:pt x="126302" y="188595"/>
                    <a:pt x="122015" y="186404"/>
                  </a:cubicBezTo>
                  <a:cubicBezTo>
                    <a:pt x="120110" y="185547"/>
                    <a:pt x="118300" y="184499"/>
                    <a:pt x="116491" y="183546"/>
                  </a:cubicBezTo>
                  <a:cubicBezTo>
                    <a:pt x="113443" y="181927"/>
                    <a:pt x="110585" y="180213"/>
                    <a:pt x="107633" y="178498"/>
                  </a:cubicBezTo>
                  <a:cubicBezTo>
                    <a:pt x="106109" y="177641"/>
                    <a:pt x="104680" y="176784"/>
                    <a:pt x="103251" y="175831"/>
                  </a:cubicBezTo>
                  <a:cubicBezTo>
                    <a:pt x="101727" y="174974"/>
                    <a:pt x="100203" y="173926"/>
                    <a:pt x="98774" y="172974"/>
                  </a:cubicBezTo>
                  <a:cubicBezTo>
                    <a:pt x="97536" y="172212"/>
                    <a:pt x="96393" y="171355"/>
                    <a:pt x="95250" y="170497"/>
                  </a:cubicBezTo>
                  <a:cubicBezTo>
                    <a:pt x="92964" y="168973"/>
                    <a:pt x="90678" y="167354"/>
                    <a:pt x="88392" y="165639"/>
                  </a:cubicBezTo>
                  <a:cubicBezTo>
                    <a:pt x="85535" y="163639"/>
                    <a:pt x="82772" y="161448"/>
                    <a:pt x="80010" y="159067"/>
                  </a:cubicBezTo>
                  <a:cubicBezTo>
                    <a:pt x="77915" y="157448"/>
                    <a:pt x="75819" y="155638"/>
                    <a:pt x="73819" y="153733"/>
                  </a:cubicBezTo>
                  <a:cubicBezTo>
                    <a:pt x="73533" y="153543"/>
                    <a:pt x="73247" y="153162"/>
                    <a:pt x="72962" y="152971"/>
                  </a:cubicBezTo>
                  <a:cubicBezTo>
                    <a:pt x="72295" y="152400"/>
                    <a:pt x="71723" y="151733"/>
                    <a:pt x="71057" y="151257"/>
                  </a:cubicBezTo>
                  <a:cubicBezTo>
                    <a:pt x="70866" y="151066"/>
                    <a:pt x="70580" y="150780"/>
                    <a:pt x="70390" y="150686"/>
                  </a:cubicBezTo>
                  <a:cubicBezTo>
                    <a:pt x="68390" y="148780"/>
                    <a:pt x="66294" y="146780"/>
                    <a:pt x="64389" y="144875"/>
                  </a:cubicBezTo>
                  <a:cubicBezTo>
                    <a:pt x="62389" y="142970"/>
                    <a:pt x="60484" y="140970"/>
                    <a:pt x="58674" y="139065"/>
                  </a:cubicBezTo>
                  <a:cubicBezTo>
                    <a:pt x="58674" y="138874"/>
                    <a:pt x="58484" y="138779"/>
                    <a:pt x="58293" y="138589"/>
                  </a:cubicBezTo>
                  <a:cubicBezTo>
                    <a:pt x="57436" y="137731"/>
                    <a:pt x="56674" y="136874"/>
                    <a:pt x="55912" y="135921"/>
                  </a:cubicBezTo>
                  <a:cubicBezTo>
                    <a:pt x="54197" y="134112"/>
                    <a:pt x="52578" y="132207"/>
                    <a:pt x="51149" y="130397"/>
                  </a:cubicBezTo>
                  <a:cubicBezTo>
                    <a:pt x="50578" y="129826"/>
                    <a:pt x="50102" y="129159"/>
                    <a:pt x="49530" y="128492"/>
                  </a:cubicBezTo>
                  <a:cubicBezTo>
                    <a:pt x="47530" y="126016"/>
                    <a:pt x="45434" y="123539"/>
                    <a:pt x="43625" y="120872"/>
                  </a:cubicBezTo>
                  <a:cubicBezTo>
                    <a:pt x="42101" y="118967"/>
                    <a:pt x="40767" y="117157"/>
                    <a:pt x="39529" y="115157"/>
                  </a:cubicBezTo>
                  <a:cubicBezTo>
                    <a:pt x="39338" y="114967"/>
                    <a:pt x="39243" y="114776"/>
                    <a:pt x="39053" y="114585"/>
                  </a:cubicBezTo>
                  <a:cubicBezTo>
                    <a:pt x="38005" y="113062"/>
                    <a:pt x="36957" y="111537"/>
                    <a:pt x="36005" y="110109"/>
                  </a:cubicBezTo>
                  <a:cubicBezTo>
                    <a:pt x="34385" y="107537"/>
                    <a:pt x="32671" y="104965"/>
                    <a:pt x="31052" y="102203"/>
                  </a:cubicBezTo>
                  <a:cubicBezTo>
                    <a:pt x="31052" y="102012"/>
                    <a:pt x="30861" y="101917"/>
                    <a:pt x="30766" y="101727"/>
                  </a:cubicBezTo>
                  <a:cubicBezTo>
                    <a:pt x="29718" y="99917"/>
                    <a:pt x="28670" y="98107"/>
                    <a:pt x="27718" y="96202"/>
                  </a:cubicBezTo>
                  <a:cubicBezTo>
                    <a:pt x="27146" y="95250"/>
                    <a:pt x="26480" y="94202"/>
                    <a:pt x="26003" y="93154"/>
                  </a:cubicBezTo>
                  <a:cubicBezTo>
                    <a:pt x="24956" y="91249"/>
                    <a:pt x="23908" y="89249"/>
                    <a:pt x="22955" y="87344"/>
                  </a:cubicBezTo>
                  <a:cubicBezTo>
                    <a:pt x="21622" y="84772"/>
                    <a:pt x="20288" y="82105"/>
                    <a:pt x="19241" y="79343"/>
                  </a:cubicBezTo>
                  <a:cubicBezTo>
                    <a:pt x="18383" y="77343"/>
                    <a:pt x="17431" y="75438"/>
                    <a:pt x="16574" y="73437"/>
                  </a:cubicBezTo>
                  <a:cubicBezTo>
                    <a:pt x="16288" y="72676"/>
                    <a:pt x="16002" y="72009"/>
                    <a:pt x="15716" y="71247"/>
                  </a:cubicBezTo>
                  <a:cubicBezTo>
                    <a:pt x="14859" y="69151"/>
                    <a:pt x="14097" y="67056"/>
                    <a:pt x="13335" y="64865"/>
                  </a:cubicBezTo>
                  <a:cubicBezTo>
                    <a:pt x="12764" y="63627"/>
                    <a:pt x="12383" y="62198"/>
                    <a:pt x="11906" y="60864"/>
                  </a:cubicBezTo>
                  <a:cubicBezTo>
                    <a:pt x="11906" y="60579"/>
                    <a:pt x="11716" y="60293"/>
                    <a:pt x="11621" y="60007"/>
                  </a:cubicBezTo>
                  <a:cubicBezTo>
                    <a:pt x="10763" y="57626"/>
                    <a:pt x="10001" y="55245"/>
                    <a:pt x="9335" y="52768"/>
                  </a:cubicBezTo>
                  <a:cubicBezTo>
                    <a:pt x="8477" y="50196"/>
                    <a:pt x="7715" y="47625"/>
                    <a:pt x="7144" y="44958"/>
                  </a:cubicBezTo>
                  <a:cubicBezTo>
                    <a:pt x="6953" y="44577"/>
                    <a:pt x="6953" y="44291"/>
                    <a:pt x="6858" y="43910"/>
                  </a:cubicBezTo>
                  <a:cubicBezTo>
                    <a:pt x="6668" y="43053"/>
                    <a:pt x="6382" y="42100"/>
                    <a:pt x="6191" y="41243"/>
                  </a:cubicBezTo>
                  <a:cubicBezTo>
                    <a:pt x="5525" y="38767"/>
                    <a:pt x="4953" y="36195"/>
                    <a:pt x="4477" y="33623"/>
                  </a:cubicBezTo>
                  <a:cubicBezTo>
                    <a:pt x="4477" y="33432"/>
                    <a:pt x="4477" y="33432"/>
                    <a:pt x="4477" y="33242"/>
                  </a:cubicBezTo>
                  <a:cubicBezTo>
                    <a:pt x="4000" y="31146"/>
                    <a:pt x="3619" y="29051"/>
                    <a:pt x="3334" y="26861"/>
                  </a:cubicBezTo>
                  <a:cubicBezTo>
                    <a:pt x="2953" y="25241"/>
                    <a:pt x="2667" y="23526"/>
                    <a:pt x="2476" y="21717"/>
                  </a:cubicBezTo>
                  <a:cubicBezTo>
                    <a:pt x="1905" y="18192"/>
                    <a:pt x="1524" y="14573"/>
                    <a:pt x="1143" y="10953"/>
                  </a:cubicBezTo>
                  <a:cubicBezTo>
                    <a:pt x="762" y="7429"/>
                    <a:pt x="476" y="3714"/>
                    <a:pt x="286" y="95"/>
                  </a:cubicBezTo>
                  <a:close/>
                </a:path>
              </a:pathLst>
            </a:custGeom>
            <a:gradFill>
              <a:gsLst>
                <a:gs pos="0">
                  <a:srgbClr val="F1F1F1"/>
                </a:gs>
                <a:gs pos="6000">
                  <a:srgbClr val="DCDCDC"/>
                </a:gs>
                <a:gs pos="15000">
                  <a:srgbClr val="C6C6C6"/>
                </a:gs>
                <a:gs pos="25000">
                  <a:srgbClr val="B5B5B5"/>
                </a:gs>
                <a:gs pos="37000">
                  <a:srgbClr val="A9A9A9"/>
                </a:gs>
                <a:gs pos="54000">
                  <a:srgbClr val="A2A2A2"/>
                </a:gs>
                <a:gs pos="100000">
                  <a:srgbClr val="A1A1A1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E6CDFAB-CF08-C4D6-07A1-B0C6A8132909}"/>
                </a:ext>
              </a:extLst>
            </p:cNvPr>
            <p:cNvSpPr/>
            <p:nvPr/>
          </p:nvSpPr>
          <p:spPr>
            <a:xfrm rot="16200000">
              <a:off x="10746740" y="6151406"/>
              <a:ext cx="285" cy="11334"/>
            </a:xfrm>
            <a:custGeom>
              <a:avLst/>
              <a:gdLst>
                <a:gd name="connsiteX0" fmla="*/ 0 w 285"/>
                <a:gd name="connsiteY0" fmla="*/ 0 h 11334"/>
                <a:gd name="connsiteX1" fmla="*/ 286 w 285"/>
                <a:gd name="connsiteY1" fmla="*/ 11335 h 11334"/>
                <a:gd name="connsiteX2" fmla="*/ 0 w 285"/>
                <a:gd name="connsiteY2" fmla="*/ 0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11334">
                  <a:moveTo>
                    <a:pt x="0" y="0"/>
                  </a:moveTo>
                  <a:cubicBezTo>
                    <a:pt x="0" y="3810"/>
                    <a:pt x="95" y="7620"/>
                    <a:pt x="286" y="11335"/>
                  </a:cubicBezTo>
                  <a:cubicBezTo>
                    <a:pt x="95" y="7525"/>
                    <a:pt x="0" y="3810"/>
                    <a:pt x="0" y="0"/>
                  </a:cubicBezTo>
                  <a:close/>
                </a:path>
              </a:pathLst>
            </a:custGeom>
            <a:solidFill>
              <a:srgbClr val="DFDFD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7BE0D10-AB8F-A752-9ECF-6D249BE95DCD}"/>
                </a:ext>
              </a:extLst>
            </p:cNvPr>
            <p:cNvSpPr/>
            <p:nvPr/>
          </p:nvSpPr>
          <p:spPr>
            <a:xfrm rot="16200000">
              <a:off x="3167983" y="3853785"/>
              <a:ext cx="4379785" cy="225742"/>
            </a:xfrm>
            <a:custGeom>
              <a:avLst/>
              <a:gdLst>
                <a:gd name="connsiteX0" fmla="*/ 4137660 w 4379785"/>
                <a:gd name="connsiteY0" fmla="*/ 0 h 225742"/>
                <a:gd name="connsiteX1" fmla="*/ 242507 w 4379785"/>
                <a:gd name="connsiteY1" fmla="*/ 0 h 225742"/>
                <a:gd name="connsiteX2" fmla="*/ 224314 w 4379785"/>
                <a:gd name="connsiteY2" fmla="*/ 667 h 225742"/>
                <a:gd name="connsiteX3" fmla="*/ 219170 w 4379785"/>
                <a:gd name="connsiteY3" fmla="*/ 1143 h 225742"/>
                <a:gd name="connsiteX4" fmla="*/ 189071 w 4379785"/>
                <a:gd name="connsiteY4" fmla="*/ 5906 h 225742"/>
                <a:gd name="connsiteX5" fmla="*/ 183452 w 4379785"/>
                <a:gd name="connsiteY5" fmla="*/ 7239 h 225742"/>
                <a:gd name="connsiteX6" fmla="*/ 179260 w 4379785"/>
                <a:gd name="connsiteY6" fmla="*/ 8287 h 225742"/>
                <a:gd name="connsiteX7" fmla="*/ 129635 w 4379785"/>
                <a:gd name="connsiteY7" fmla="*/ 27813 h 225742"/>
                <a:gd name="connsiteX8" fmla="*/ 124587 w 4379785"/>
                <a:gd name="connsiteY8" fmla="*/ 30480 h 225742"/>
                <a:gd name="connsiteX9" fmla="*/ 114491 w 4379785"/>
                <a:gd name="connsiteY9" fmla="*/ 36386 h 225742"/>
                <a:gd name="connsiteX10" fmla="*/ 109919 w 4379785"/>
                <a:gd name="connsiteY10" fmla="*/ 39338 h 225742"/>
                <a:gd name="connsiteX11" fmla="*/ 105156 w 4379785"/>
                <a:gd name="connsiteY11" fmla="*/ 42482 h 225742"/>
                <a:gd name="connsiteX12" fmla="*/ 92393 w 4379785"/>
                <a:gd name="connsiteY12" fmla="*/ 51911 h 225742"/>
                <a:gd name="connsiteX13" fmla="*/ 87059 w 4379785"/>
                <a:gd name="connsiteY13" fmla="*/ 56293 h 225742"/>
                <a:gd name="connsiteX14" fmla="*/ 78962 w 4379785"/>
                <a:gd name="connsiteY14" fmla="*/ 63246 h 225742"/>
                <a:gd name="connsiteX15" fmla="*/ 74390 w 4379785"/>
                <a:gd name="connsiteY15" fmla="*/ 67628 h 225742"/>
                <a:gd name="connsiteX16" fmla="*/ 66485 w 4379785"/>
                <a:gd name="connsiteY16" fmla="*/ 75533 h 225742"/>
                <a:gd name="connsiteX17" fmla="*/ 66199 w 4379785"/>
                <a:gd name="connsiteY17" fmla="*/ 75819 h 225742"/>
                <a:gd name="connsiteX18" fmla="*/ 51435 w 4379785"/>
                <a:gd name="connsiteY18" fmla="*/ 92773 h 225742"/>
                <a:gd name="connsiteX19" fmla="*/ 51149 w 4379785"/>
                <a:gd name="connsiteY19" fmla="*/ 93155 h 225742"/>
                <a:gd name="connsiteX20" fmla="*/ 32195 w 4379785"/>
                <a:gd name="connsiteY20" fmla="*/ 121063 h 225742"/>
                <a:gd name="connsiteX21" fmla="*/ 26670 w 4379785"/>
                <a:gd name="connsiteY21" fmla="*/ 131064 h 225742"/>
                <a:gd name="connsiteX22" fmla="*/ 25813 w 4379785"/>
                <a:gd name="connsiteY22" fmla="*/ 132683 h 225742"/>
                <a:gd name="connsiteX23" fmla="*/ 21622 w 4379785"/>
                <a:gd name="connsiteY23" fmla="*/ 141351 h 225742"/>
                <a:gd name="connsiteX24" fmla="*/ 17050 w 4379785"/>
                <a:gd name="connsiteY24" fmla="*/ 151829 h 225742"/>
                <a:gd name="connsiteX25" fmla="*/ 12954 w 4379785"/>
                <a:gd name="connsiteY25" fmla="*/ 162687 h 225742"/>
                <a:gd name="connsiteX26" fmla="*/ 9430 w 4379785"/>
                <a:gd name="connsiteY26" fmla="*/ 173450 h 225742"/>
                <a:gd name="connsiteX27" fmla="*/ 9239 w 4379785"/>
                <a:gd name="connsiteY27" fmla="*/ 174022 h 225742"/>
                <a:gd name="connsiteX28" fmla="*/ 6191 w 4379785"/>
                <a:gd name="connsiteY28" fmla="*/ 184976 h 225742"/>
                <a:gd name="connsiteX29" fmla="*/ 3715 w 4379785"/>
                <a:gd name="connsiteY29" fmla="*/ 196406 h 225742"/>
                <a:gd name="connsiteX30" fmla="*/ 1715 w 4379785"/>
                <a:gd name="connsiteY30" fmla="*/ 208121 h 225742"/>
                <a:gd name="connsiteX31" fmla="*/ 476 w 4379785"/>
                <a:gd name="connsiteY31" fmla="*/ 218408 h 225742"/>
                <a:gd name="connsiteX32" fmla="*/ 286 w 4379785"/>
                <a:gd name="connsiteY32" fmla="*/ 220028 h 225742"/>
                <a:gd name="connsiteX33" fmla="*/ 0 w 4379785"/>
                <a:gd name="connsiteY33" fmla="*/ 224028 h 225742"/>
                <a:gd name="connsiteX34" fmla="*/ 286 w 4379785"/>
                <a:gd name="connsiteY34" fmla="*/ 221075 h 225742"/>
                <a:gd name="connsiteX35" fmla="*/ 1619 w 4379785"/>
                <a:gd name="connsiteY35" fmla="*/ 210312 h 225742"/>
                <a:gd name="connsiteX36" fmla="*/ 2477 w 4379785"/>
                <a:gd name="connsiteY36" fmla="*/ 205169 h 225742"/>
                <a:gd name="connsiteX37" fmla="*/ 3620 w 4379785"/>
                <a:gd name="connsiteY37" fmla="*/ 198787 h 225742"/>
                <a:gd name="connsiteX38" fmla="*/ 6096 w 4379785"/>
                <a:gd name="connsiteY38" fmla="*/ 188119 h 225742"/>
                <a:gd name="connsiteX39" fmla="*/ 8573 w 4379785"/>
                <a:gd name="connsiteY39" fmla="*/ 179261 h 225742"/>
                <a:gd name="connsiteX40" fmla="*/ 10859 w 4379785"/>
                <a:gd name="connsiteY40" fmla="*/ 172022 h 225742"/>
                <a:gd name="connsiteX41" fmla="*/ 15907 w 4379785"/>
                <a:gd name="connsiteY41" fmla="*/ 158687 h 225742"/>
                <a:gd name="connsiteX42" fmla="*/ 18574 w 4379785"/>
                <a:gd name="connsiteY42" fmla="*/ 152876 h 225742"/>
                <a:gd name="connsiteX43" fmla="*/ 22289 w 4379785"/>
                <a:gd name="connsiteY43" fmla="*/ 144875 h 225742"/>
                <a:gd name="connsiteX44" fmla="*/ 25337 w 4379785"/>
                <a:gd name="connsiteY44" fmla="*/ 139065 h 225742"/>
                <a:gd name="connsiteX45" fmla="*/ 27051 w 4379785"/>
                <a:gd name="connsiteY45" fmla="*/ 136017 h 225742"/>
                <a:gd name="connsiteX46" fmla="*/ 30385 w 4379785"/>
                <a:gd name="connsiteY46" fmla="*/ 130112 h 225742"/>
                <a:gd name="connsiteX47" fmla="*/ 35338 w 4379785"/>
                <a:gd name="connsiteY47" fmla="*/ 122206 h 225742"/>
                <a:gd name="connsiteX48" fmla="*/ 38386 w 4379785"/>
                <a:gd name="connsiteY48" fmla="*/ 117729 h 225742"/>
                <a:gd name="connsiteX49" fmla="*/ 42958 w 4379785"/>
                <a:gd name="connsiteY49" fmla="*/ 111442 h 225742"/>
                <a:gd name="connsiteX50" fmla="*/ 48863 w 4379785"/>
                <a:gd name="connsiteY50" fmla="*/ 103823 h 225742"/>
                <a:gd name="connsiteX51" fmla="*/ 50483 w 4379785"/>
                <a:gd name="connsiteY51" fmla="*/ 101917 h 225742"/>
                <a:gd name="connsiteX52" fmla="*/ 55245 w 4379785"/>
                <a:gd name="connsiteY52" fmla="*/ 96393 h 225742"/>
                <a:gd name="connsiteX53" fmla="*/ 57626 w 4379785"/>
                <a:gd name="connsiteY53" fmla="*/ 93726 h 225742"/>
                <a:gd name="connsiteX54" fmla="*/ 63722 w 4379785"/>
                <a:gd name="connsiteY54" fmla="*/ 87440 h 225742"/>
                <a:gd name="connsiteX55" fmla="*/ 70390 w 4379785"/>
                <a:gd name="connsiteY55" fmla="*/ 80963 h 225742"/>
                <a:gd name="connsiteX56" fmla="*/ 72295 w 4379785"/>
                <a:gd name="connsiteY56" fmla="*/ 79248 h 225742"/>
                <a:gd name="connsiteX57" fmla="*/ 79439 w 4379785"/>
                <a:gd name="connsiteY57" fmla="*/ 73152 h 225742"/>
                <a:gd name="connsiteX58" fmla="*/ 87821 w 4379785"/>
                <a:gd name="connsiteY58" fmla="*/ 66580 h 225742"/>
                <a:gd name="connsiteX59" fmla="*/ 94679 w 4379785"/>
                <a:gd name="connsiteY59" fmla="*/ 61722 h 225742"/>
                <a:gd name="connsiteX60" fmla="*/ 98203 w 4379785"/>
                <a:gd name="connsiteY60" fmla="*/ 59246 h 225742"/>
                <a:gd name="connsiteX61" fmla="*/ 102680 w 4379785"/>
                <a:gd name="connsiteY61" fmla="*/ 56388 h 225742"/>
                <a:gd name="connsiteX62" fmla="*/ 107061 w 4379785"/>
                <a:gd name="connsiteY62" fmla="*/ 53721 h 225742"/>
                <a:gd name="connsiteX63" fmla="*/ 115919 w 4379785"/>
                <a:gd name="connsiteY63" fmla="*/ 48673 h 225742"/>
                <a:gd name="connsiteX64" fmla="*/ 121444 w 4379785"/>
                <a:gd name="connsiteY64" fmla="*/ 45815 h 225742"/>
                <a:gd name="connsiteX65" fmla="*/ 134779 w 4379785"/>
                <a:gd name="connsiteY65" fmla="*/ 39624 h 225742"/>
                <a:gd name="connsiteX66" fmla="*/ 140208 w 4379785"/>
                <a:gd name="connsiteY66" fmla="*/ 37529 h 225742"/>
                <a:gd name="connsiteX67" fmla="*/ 145733 w 4379785"/>
                <a:gd name="connsiteY67" fmla="*/ 35433 h 225742"/>
                <a:gd name="connsiteX68" fmla="*/ 155067 w 4379785"/>
                <a:gd name="connsiteY68" fmla="*/ 32385 h 225742"/>
                <a:gd name="connsiteX69" fmla="*/ 164687 w 4379785"/>
                <a:gd name="connsiteY69" fmla="*/ 29718 h 225742"/>
                <a:gd name="connsiteX70" fmla="*/ 175355 w 4379785"/>
                <a:gd name="connsiteY70" fmla="*/ 27242 h 225742"/>
                <a:gd name="connsiteX71" fmla="*/ 183356 w 4379785"/>
                <a:gd name="connsiteY71" fmla="*/ 25813 h 225742"/>
                <a:gd name="connsiteX72" fmla="*/ 219742 w 4379785"/>
                <a:gd name="connsiteY72" fmla="*/ 22765 h 225742"/>
                <a:gd name="connsiteX73" fmla="*/ 4159949 w 4379785"/>
                <a:gd name="connsiteY73" fmla="*/ 22765 h 225742"/>
                <a:gd name="connsiteX74" fmla="*/ 4196715 w 4379785"/>
                <a:gd name="connsiteY74" fmla="*/ 25908 h 225742"/>
                <a:gd name="connsiteX75" fmla="*/ 4204335 w 4379785"/>
                <a:gd name="connsiteY75" fmla="*/ 27242 h 225742"/>
                <a:gd name="connsiteX76" fmla="*/ 4204907 w 4379785"/>
                <a:gd name="connsiteY76" fmla="*/ 27242 h 225742"/>
                <a:gd name="connsiteX77" fmla="*/ 4215003 w 4379785"/>
                <a:gd name="connsiteY77" fmla="*/ 29623 h 225742"/>
                <a:gd name="connsiteX78" fmla="*/ 4215480 w 4379785"/>
                <a:gd name="connsiteY78" fmla="*/ 29623 h 225742"/>
                <a:gd name="connsiteX79" fmla="*/ 4224623 w 4379785"/>
                <a:gd name="connsiteY79" fmla="*/ 32290 h 225742"/>
                <a:gd name="connsiteX80" fmla="*/ 4233577 w 4379785"/>
                <a:gd name="connsiteY80" fmla="*/ 35243 h 225742"/>
                <a:gd name="connsiteX81" fmla="*/ 4240435 w 4379785"/>
                <a:gd name="connsiteY81" fmla="*/ 37814 h 225742"/>
                <a:gd name="connsiteX82" fmla="*/ 4244912 w 4379785"/>
                <a:gd name="connsiteY82" fmla="*/ 39624 h 225742"/>
                <a:gd name="connsiteX83" fmla="*/ 4258342 w 4379785"/>
                <a:gd name="connsiteY83" fmla="*/ 45815 h 225742"/>
                <a:gd name="connsiteX84" fmla="*/ 4263866 w 4379785"/>
                <a:gd name="connsiteY84" fmla="*/ 48673 h 225742"/>
                <a:gd name="connsiteX85" fmla="*/ 4272725 w 4379785"/>
                <a:gd name="connsiteY85" fmla="*/ 53721 h 225742"/>
                <a:gd name="connsiteX86" fmla="*/ 4277106 w 4379785"/>
                <a:gd name="connsiteY86" fmla="*/ 56388 h 225742"/>
                <a:gd name="connsiteX87" fmla="*/ 4281583 w 4379785"/>
                <a:gd name="connsiteY87" fmla="*/ 59246 h 225742"/>
                <a:gd name="connsiteX88" fmla="*/ 4285107 w 4379785"/>
                <a:gd name="connsiteY88" fmla="*/ 61722 h 225742"/>
                <a:gd name="connsiteX89" fmla="*/ 4291965 w 4379785"/>
                <a:gd name="connsiteY89" fmla="*/ 66580 h 225742"/>
                <a:gd name="connsiteX90" fmla="*/ 4300347 w 4379785"/>
                <a:gd name="connsiteY90" fmla="*/ 73152 h 225742"/>
                <a:gd name="connsiteX91" fmla="*/ 4307491 w 4379785"/>
                <a:gd name="connsiteY91" fmla="*/ 79248 h 225742"/>
                <a:gd name="connsiteX92" fmla="*/ 4309396 w 4379785"/>
                <a:gd name="connsiteY92" fmla="*/ 80963 h 225742"/>
                <a:gd name="connsiteX93" fmla="*/ 4316064 w 4379785"/>
                <a:gd name="connsiteY93" fmla="*/ 87440 h 225742"/>
                <a:gd name="connsiteX94" fmla="*/ 4323303 w 4379785"/>
                <a:gd name="connsiteY94" fmla="*/ 95060 h 225742"/>
                <a:gd name="connsiteX95" fmla="*/ 4329494 w 4379785"/>
                <a:gd name="connsiteY95" fmla="*/ 102298 h 225742"/>
                <a:gd name="connsiteX96" fmla="*/ 4330827 w 4379785"/>
                <a:gd name="connsiteY96" fmla="*/ 103918 h 225742"/>
                <a:gd name="connsiteX97" fmla="*/ 4336733 w 4379785"/>
                <a:gd name="connsiteY97" fmla="*/ 111538 h 225742"/>
                <a:gd name="connsiteX98" fmla="*/ 4342448 w 4379785"/>
                <a:gd name="connsiteY98" fmla="*/ 119539 h 225742"/>
                <a:gd name="connsiteX99" fmla="*/ 4343305 w 4379785"/>
                <a:gd name="connsiteY99" fmla="*/ 120682 h 225742"/>
                <a:gd name="connsiteX100" fmla="*/ 4346639 w 4379785"/>
                <a:gd name="connsiteY100" fmla="*/ 125825 h 225742"/>
                <a:gd name="connsiteX101" fmla="*/ 4350354 w 4379785"/>
                <a:gd name="connsiteY101" fmla="*/ 131826 h 225742"/>
                <a:gd name="connsiteX102" fmla="*/ 4350544 w 4379785"/>
                <a:gd name="connsiteY102" fmla="*/ 132207 h 225742"/>
                <a:gd name="connsiteX103" fmla="*/ 4355306 w 4379785"/>
                <a:gd name="connsiteY103" fmla="*/ 140875 h 225742"/>
                <a:gd name="connsiteX104" fmla="*/ 4355688 w 4379785"/>
                <a:gd name="connsiteY104" fmla="*/ 141542 h 225742"/>
                <a:gd name="connsiteX105" fmla="*/ 4359497 w 4379785"/>
                <a:gd name="connsiteY105" fmla="*/ 149352 h 225742"/>
                <a:gd name="connsiteX106" fmla="*/ 4361783 w 4379785"/>
                <a:gd name="connsiteY106" fmla="*/ 154495 h 225742"/>
                <a:gd name="connsiteX107" fmla="*/ 4368451 w 4379785"/>
                <a:gd name="connsiteY107" fmla="*/ 171450 h 225742"/>
                <a:gd name="connsiteX108" fmla="*/ 4371118 w 4379785"/>
                <a:gd name="connsiteY108" fmla="*/ 179642 h 225742"/>
                <a:gd name="connsiteX109" fmla="*/ 4373880 w 4379785"/>
                <a:gd name="connsiteY109" fmla="*/ 189738 h 225742"/>
                <a:gd name="connsiteX110" fmla="*/ 4376071 w 4379785"/>
                <a:gd name="connsiteY110" fmla="*/ 199168 h 225742"/>
                <a:gd name="connsiteX111" fmla="*/ 4377214 w 4379785"/>
                <a:gd name="connsiteY111" fmla="*/ 205550 h 225742"/>
                <a:gd name="connsiteX112" fmla="*/ 4378071 w 4379785"/>
                <a:gd name="connsiteY112" fmla="*/ 210693 h 225742"/>
                <a:gd name="connsiteX113" fmla="*/ 4379405 w 4379785"/>
                <a:gd name="connsiteY113" fmla="*/ 221456 h 225742"/>
                <a:gd name="connsiteX114" fmla="*/ 4379786 w 4379785"/>
                <a:gd name="connsiteY114" fmla="*/ 225743 h 225742"/>
                <a:gd name="connsiteX115" fmla="*/ 4379405 w 4379785"/>
                <a:gd name="connsiteY115" fmla="*/ 220408 h 225742"/>
                <a:gd name="connsiteX116" fmla="*/ 4379214 w 4379785"/>
                <a:gd name="connsiteY116" fmla="*/ 218789 h 225742"/>
                <a:gd name="connsiteX117" fmla="*/ 4377976 w 4379785"/>
                <a:gd name="connsiteY117" fmla="*/ 208502 h 225742"/>
                <a:gd name="connsiteX118" fmla="*/ 4375976 w 4379785"/>
                <a:gd name="connsiteY118" fmla="*/ 196787 h 225742"/>
                <a:gd name="connsiteX119" fmla="*/ 4366832 w 4379785"/>
                <a:gd name="connsiteY119" fmla="*/ 163068 h 225742"/>
                <a:gd name="connsiteX120" fmla="*/ 4362736 w 4379785"/>
                <a:gd name="connsiteY120" fmla="*/ 152210 h 225742"/>
                <a:gd name="connsiteX121" fmla="*/ 4358164 w 4379785"/>
                <a:gd name="connsiteY121" fmla="*/ 141732 h 225742"/>
                <a:gd name="connsiteX122" fmla="*/ 4353973 w 4379785"/>
                <a:gd name="connsiteY122" fmla="*/ 133064 h 225742"/>
                <a:gd name="connsiteX123" fmla="*/ 4353116 w 4379785"/>
                <a:gd name="connsiteY123" fmla="*/ 131445 h 225742"/>
                <a:gd name="connsiteX124" fmla="*/ 4347591 w 4379785"/>
                <a:gd name="connsiteY124" fmla="*/ 121444 h 225742"/>
                <a:gd name="connsiteX125" fmla="*/ 4342257 w 4379785"/>
                <a:gd name="connsiteY125" fmla="*/ 112586 h 225742"/>
                <a:gd name="connsiteX126" fmla="*/ 4341686 w 4379785"/>
                <a:gd name="connsiteY126" fmla="*/ 111728 h 225742"/>
                <a:gd name="connsiteX127" fmla="*/ 4335780 w 4379785"/>
                <a:gd name="connsiteY127" fmla="*/ 102965 h 225742"/>
                <a:gd name="connsiteX128" fmla="*/ 4335304 w 4379785"/>
                <a:gd name="connsiteY128" fmla="*/ 102394 h 225742"/>
                <a:gd name="connsiteX129" fmla="*/ 4329970 w 4379785"/>
                <a:gd name="connsiteY129" fmla="*/ 95345 h 225742"/>
                <a:gd name="connsiteX130" fmla="*/ 4328732 w 4379785"/>
                <a:gd name="connsiteY130" fmla="*/ 93726 h 225742"/>
                <a:gd name="connsiteX131" fmla="*/ 4326541 w 4379785"/>
                <a:gd name="connsiteY131" fmla="*/ 91059 h 225742"/>
                <a:gd name="connsiteX132" fmla="*/ 4321207 w 4379785"/>
                <a:gd name="connsiteY132" fmla="*/ 84677 h 225742"/>
                <a:gd name="connsiteX133" fmla="*/ 4315301 w 4379785"/>
                <a:gd name="connsiteY133" fmla="*/ 78105 h 225742"/>
                <a:gd name="connsiteX134" fmla="*/ 4313397 w 4379785"/>
                <a:gd name="connsiteY134" fmla="*/ 76105 h 225742"/>
                <a:gd name="connsiteX135" fmla="*/ 4311396 w 4379785"/>
                <a:gd name="connsiteY135" fmla="*/ 74009 h 225742"/>
                <a:gd name="connsiteX136" fmla="*/ 4307300 w 4379785"/>
                <a:gd name="connsiteY136" fmla="*/ 69914 h 225742"/>
                <a:gd name="connsiteX137" fmla="*/ 4287584 w 4379785"/>
                <a:gd name="connsiteY137" fmla="*/ 52578 h 225742"/>
                <a:gd name="connsiteX138" fmla="*/ 4279583 w 4379785"/>
                <a:gd name="connsiteY138" fmla="*/ 46482 h 225742"/>
                <a:gd name="connsiteX139" fmla="*/ 4275106 w 4379785"/>
                <a:gd name="connsiteY139" fmla="*/ 43339 h 225742"/>
                <a:gd name="connsiteX140" fmla="*/ 4255389 w 4379785"/>
                <a:gd name="connsiteY140" fmla="*/ 31147 h 225742"/>
                <a:gd name="connsiteX141" fmla="*/ 4250341 w 4379785"/>
                <a:gd name="connsiteY141" fmla="*/ 28480 h 225742"/>
                <a:gd name="connsiteX142" fmla="*/ 4201478 w 4379785"/>
                <a:gd name="connsiteY142" fmla="*/ 9144 h 225742"/>
                <a:gd name="connsiteX143" fmla="*/ 4196525 w 4379785"/>
                <a:gd name="connsiteY143" fmla="*/ 7906 h 225742"/>
                <a:gd name="connsiteX144" fmla="*/ 4190810 w 4379785"/>
                <a:gd name="connsiteY144" fmla="*/ 6572 h 225742"/>
                <a:gd name="connsiteX145" fmla="*/ 4161377 w 4379785"/>
                <a:gd name="connsiteY145" fmla="*/ 1810 h 225742"/>
                <a:gd name="connsiteX146" fmla="*/ 4155662 w 4379785"/>
                <a:gd name="connsiteY146" fmla="*/ 1238 h 225742"/>
                <a:gd name="connsiteX147" fmla="*/ 4137470 w 4379785"/>
                <a:gd name="connsiteY147" fmla="*/ 572 h 2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379785" h="225742">
                  <a:moveTo>
                    <a:pt x="4137660" y="0"/>
                  </a:moveTo>
                  <a:lnTo>
                    <a:pt x="242507" y="0"/>
                  </a:lnTo>
                  <a:cubicBezTo>
                    <a:pt x="236410" y="0"/>
                    <a:pt x="230315" y="190"/>
                    <a:pt x="224314" y="667"/>
                  </a:cubicBezTo>
                  <a:cubicBezTo>
                    <a:pt x="222599" y="857"/>
                    <a:pt x="220980" y="953"/>
                    <a:pt x="219170" y="1143"/>
                  </a:cubicBezTo>
                  <a:cubicBezTo>
                    <a:pt x="208979" y="2096"/>
                    <a:pt x="198882" y="3715"/>
                    <a:pt x="189071" y="5906"/>
                  </a:cubicBezTo>
                  <a:cubicBezTo>
                    <a:pt x="187166" y="6287"/>
                    <a:pt x="185357" y="6763"/>
                    <a:pt x="183452" y="7239"/>
                  </a:cubicBezTo>
                  <a:cubicBezTo>
                    <a:pt x="182023" y="7525"/>
                    <a:pt x="180594" y="7906"/>
                    <a:pt x="179260" y="8287"/>
                  </a:cubicBezTo>
                  <a:cubicBezTo>
                    <a:pt x="161830" y="12954"/>
                    <a:pt x="145256" y="19526"/>
                    <a:pt x="129635" y="27813"/>
                  </a:cubicBezTo>
                  <a:cubicBezTo>
                    <a:pt x="128016" y="28670"/>
                    <a:pt x="126302" y="29623"/>
                    <a:pt x="124587" y="30480"/>
                  </a:cubicBezTo>
                  <a:cubicBezTo>
                    <a:pt x="121158" y="32385"/>
                    <a:pt x="117824" y="34290"/>
                    <a:pt x="114491" y="36386"/>
                  </a:cubicBezTo>
                  <a:cubicBezTo>
                    <a:pt x="112967" y="37338"/>
                    <a:pt x="111443" y="38291"/>
                    <a:pt x="109919" y="39338"/>
                  </a:cubicBezTo>
                  <a:cubicBezTo>
                    <a:pt x="108299" y="40386"/>
                    <a:pt x="106775" y="41434"/>
                    <a:pt x="105156" y="42482"/>
                  </a:cubicBezTo>
                  <a:cubicBezTo>
                    <a:pt x="100775" y="45530"/>
                    <a:pt x="96488" y="48673"/>
                    <a:pt x="92393" y="51911"/>
                  </a:cubicBezTo>
                  <a:cubicBezTo>
                    <a:pt x="90488" y="53340"/>
                    <a:pt x="88773" y="54769"/>
                    <a:pt x="87059" y="56293"/>
                  </a:cubicBezTo>
                  <a:cubicBezTo>
                    <a:pt x="84296" y="58579"/>
                    <a:pt x="81534" y="60960"/>
                    <a:pt x="78962" y="63246"/>
                  </a:cubicBezTo>
                  <a:cubicBezTo>
                    <a:pt x="77343" y="64675"/>
                    <a:pt x="75914" y="66104"/>
                    <a:pt x="74390" y="67628"/>
                  </a:cubicBezTo>
                  <a:cubicBezTo>
                    <a:pt x="71723" y="70199"/>
                    <a:pt x="69056" y="72771"/>
                    <a:pt x="66485" y="75533"/>
                  </a:cubicBezTo>
                  <a:cubicBezTo>
                    <a:pt x="66485" y="75533"/>
                    <a:pt x="66294" y="75724"/>
                    <a:pt x="66199" y="75819"/>
                  </a:cubicBezTo>
                  <a:cubicBezTo>
                    <a:pt x="61055" y="81248"/>
                    <a:pt x="56102" y="86963"/>
                    <a:pt x="51435" y="92773"/>
                  </a:cubicBezTo>
                  <a:cubicBezTo>
                    <a:pt x="51435" y="92964"/>
                    <a:pt x="51245" y="92964"/>
                    <a:pt x="51149" y="93155"/>
                  </a:cubicBezTo>
                  <a:cubicBezTo>
                    <a:pt x="44196" y="101917"/>
                    <a:pt x="37910" y="111252"/>
                    <a:pt x="32195" y="121063"/>
                  </a:cubicBezTo>
                  <a:cubicBezTo>
                    <a:pt x="30290" y="124301"/>
                    <a:pt x="28480" y="127635"/>
                    <a:pt x="26670" y="131064"/>
                  </a:cubicBezTo>
                  <a:cubicBezTo>
                    <a:pt x="26480" y="131636"/>
                    <a:pt x="26099" y="132112"/>
                    <a:pt x="25813" y="132683"/>
                  </a:cubicBezTo>
                  <a:cubicBezTo>
                    <a:pt x="24384" y="135541"/>
                    <a:pt x="22955" y="138494"/>
                    <a:pt x="21622" y="141351"/>
                  </a:cubicBezTo>
                  <a:cubicBezTo>
                    <a:pt x="20003" y="144780"/>
                    <a:pt x="18479" y="148304"/>
                    <a:pt x="17050" y="151829"/>
                  </a:cubicBezTo>
                  <a:cubicBezTo>
                    <a:pt x="15526" y="155353"/>
                    <a:pt x="14192" y="158972"/>
                    <a:pt x="12954" y="162687"/>
                  </a:cubicBezTo>
                  <a:cubicBezTo>
                    <a:pt x="11716" y="166211"/>
                    <a:pt x="10573" y="169831"/>
                    <a:pt x="9430" y="173450"/>
                  </a:cubicBezTo>
                  <a:cubicBezTo>
                    <a:pt x="9430" y="173641"/>
                    <a:pt x="9430" y="173831"/>
                    <a:pt x="9239" y="174022"/>
                  </a:cubicBezTo>
                  <a:cubicBezTo>
                    <a:pt x="8191" y="177641"/>
                    <a:pt x="7239" y="181261"/>
                    <a:pt x="6191" y="184976"/>
                  </a:cubicBezTo>
                  <a:cubicBezTo>
                    <a:pt x="5334" y="188690"/>
                    <a:pt x="4477" y="192595"/>
                    <a:pt x="3715" y="196406"/>
                  </a:cubicBezTo>
                  <a:cubicBezTo>
                    <a:pt x="2953" y="200311"/>
                    <a:pt x="2286" y="204121"/>
                    <a:pt x="1715" y="208121"/>
                  </a:cubicBezTo>
                  <a:cubicBezTo>
                    <a:pt x="1238" y="211455"/>
                    <a:pt x="857" y="214979"/>
                    <a:pt x="476" y="218408"/>
                  </a:cubicBezTo>
                  <a:cubicBezTo>
                    <a:pt x="476" y="218980"/>
                    <a:pt x="476" y="219551"/>
                    <a:pt x="286" y="220028"/>
                  </a:cubicBezTo>
                  <a:cubicBezTo>
                    <a:pt x="95" y="221361"/>
                    <a:pt x="95" y="222695"/>
                    <a:pt x="0" y="224028"/>
                  </a:cubicBezTo>
                  <a:cubicBezTo>
                    <a:pt x="0" y="223076"/>
                    <a:pt x="191" y="222123"/>
                    <a:pt x="286" y="221075"/>
                  </a:cubicBezTo>
                  <a:cubicBezTo>
                    <a:pt x="572" y="217456"/>
                    <a:pt x="1048" y="213836"/>
                    <a:pt x="1619" y="210312"/>
                  </a:cubicBezTo>
                  <a:cubicBezTo>
                    <a:pt x="1810" y="208598"/>
                    <a:pt x="2191" y="206883"/>
                    <a:pt x="2477" y="205169"/>
                  </a:cubicBezTo>
                  <a:cubicBezTo>
                    <a:pt x="2762" y="202978"/>
                    <a:pt x="3143" y="200882"/>
                    <a:pt x="3620" y="198787"/>
                  </a:cubicBezTo>
                  <a:cubicBezTo>
                    <a:pt x="4382" y="195167"/>
                    <a:pt x="5239" y="191643"/>
                    <a:pt x="6096" y="188119"/>
                  </a:cubicBezTo>
                  <a:cubicBezTo>
                    <a:pt x="6858" y="185071"/>
                    <a:pt x="7715" y="182118"/>
                    <a:pt x="8573" y="179261"/>
                  </a:cubicBezTo>
                  <a:cubicBezTo>
                    <a:pt x="9335" y="176784"/>
                    <a:pt x="10097" y="174403"/>
                    <a:pt x="10859" y="172022"/>
                  </a:cubicBezTo>
                  <a:cubicBezTo>
                    <a:pt x="12478" y="167450"/>
                    <a:pt x="14097" y="162973"/>
                    <a:pt x="15907" y="158687"/>
                  </a:cubicBezTo>
                  <a:cubicBezTo>
                    <a:pt x="16764" y="156782"/>
                    <a:pt x="17621" y="154781"/>
                    <a:pt x="18574" y="152876"/>
                  </a:cubicBezTo>
                  <a:cubicBezTo>
                    <a:pt x="19717" y="150209"/>
                    <a:pt x="20955" y="147447"/>
                    <a:pt x="22289" y="144875"/>
                  </a:cubicBezTo>
                  <a:cubicBezTo>
                    <a:pt x="23241" y="142970"/>
                    <a:pt x="24194" y="140970"/>
                    <a:pt x="25337" y="139065"/>
                  </a:cubicBezTo>
                  <a:cubicBezTo>
                    <a:pt x="25908" y="138017"/>
                    <a:pt x="26480" y="136970"/>
                    <a:pt x="27051" y="136017"/>
                  </a:cubicBezTo>
                  <a:cubicBezTo>
                    <a:pt x="28099" y="134017"/>
                    <a:pt x="29242" y="132017"/>
                    <a:pt x="30385" y="130112"/>
                  </a:cubicBezTo>
                  <a:cubicBezTo>
                    <a:pt x="32004" y="127445"/>
                    <a:pt x="33719" y="124778"/>
                    <a:pt x="35338" y="122206"/>
                  </a:cubicBezTo>
                  <a:cubicBezTo>
                    <a:pt x="36290" y="120682"/>
                    <a:pt x="37338" y="119158"/>
                    <a:pt x="38386" y="117729"/>
                  </a:cubicBezTo>
                  <a:cubicBezTo>
                    <a:pt x="39814" y="115538"/>
                    <a:pt x="41434" y="113443"/>
                    <a:pt x="42958" y="111442"/>
                  </a:cubicBezTo>
                  <a:cubicBezTo>
                    <a:pt x="44863" y="108871"/>
                    <a:pt x="46768" y="106299"/>
                    <a:pt x="48863" y="103823"/>
                  </a:cubicBezTo>
                  <a:cubicBezTo>
                    <a:pt x="49435" y="103156"/>
                    <a:pt x="49911" y="102584"/>
                    <a:pt x="50483" y="101917"/>
                  </a:cubicBezTo>
                  <a:cubicBezTo>
                    <a:pt x="52007" y="100013"/>
                    <a:pt x="53531" y="98203"/>
                    <a:pt x="55245" y="96393"/>
                  </a:cubicBezTo>
                  <a:cubicBezTo>
                    <a:pt x="56007" y="95441"/>
                    <a:pt x="56864" y="94488"/>
                    <a:pt x="57626" y="93726"/>
                  </a:cubicBezTo>
                  <a:cubicBezTo>
                    <a:pt x="59531" y="91535"/>
                    <a:pt x="61532" y="89440"/>
                    <a:pt x="63722" y="87440"/>
                  </a:cubicBezTo>
                  <a:cubicBezTo>
                    <a:pt x="65818" y="85249"/>
                    <a:pt x="68104" y="83058"/>
                    <a:pt x="70390" y="80963"/>
                  </a:cubicBezTo>
                  <a:cubicBezTo>
                    <a:pt x="70961" y="80391"/>
                    <a:pt x="71628" y="79820"/>
                    <a:pt x="72295" y="79248"/>
                  </a:cubicBezTo>
                  <a:cubicBezTo>
                    <a:pt x="74581" y="77248"/>
                    <a:pt x="77057" y="75152"/>
                    <a:pt x="79439" y="73152"/>
                  </a:cubicBezTo>
                  <a:cubicBezTo>
                    <a:pt x="82106" y="70866"/>
                    <a:pt x="84963" y="68675"/>
                    <a:pt x="87821" y="66580"/>
                  </a:cubicBezTo>
                  <a:cubicBezTo>
                    <a:pt x="90107" y="64865"/>
                    <a:pt x="92297" y="63246"/>
                    <a:pt x="94679" y="61722"/>
                  </a:cubicBezTo>
                  <a:cubicBezTo>
                    <a:pt x="95822" y="60865"/>
                    <a:pt x="96965" y="60008"/>
                    <a:pt x="98203" y="59246"/>
                  </a:cubicBezTo>
                  <a:cubicBezTo>
                    <a:pt x="99727" y="58293"/>
                    <a:pt x="101251" y="57341"/>
                    <a:pt x="102680" y="56388"/>
                  </a:cubicBezTo>
                  <a:cubicBezTo>
                    <a:pt x="104108" y="55436"/>
                    <a:pt x="105537" y="54483"/>
                    <a:pt x="107061" y="53721"/>
                  </a:cubicBezTo>
                  <a:cubicBezTo>
                    <a:pt x="110014" y="52007"/>
                    <a:pt x="112871" y="50292"/>
                    <a:pt x="115919" y="48673"/>
                  </a:cubicBezTo>
                  <a:cubicBezTo>
                    <a:pt x="117824" y="47720"/>
                    <a:pt x="119634" y="46673"/>
                    <a:pt x="121444" y="45815"/>
                  </a:cubicBezTo>
                  <a:cubicBezTo>
                    <a:pt x="125825" y="43625"/>
                    <a:pt x="130207" y="41624"/>
                    <a:pt x="134779" y="39624"/>
                  </a:cubicBezTo>
                  <a:cubicBezTo>
                    <a:pt x="136589" y="38862"/>
                    <a:pt x="138398" y="38195"/>
                    <a:pt x="140208" y="37529"/>
                  </a:cubicBezTo>
                  <a:cubicBezTo>
                    <a:pt x="142018" y="36767"/>
                    <a:pt x="143923" y="36100"/>
                    <a:pt x="145733" y="35433"/>
                  </a:cubicBezTo>
                  <a:cubicBezTo>
                    <a:pt x="148781" y="34290"/>
                    <a:pt x="151924" y="33338"/>
                    <a:pt x="155067" y="32385"/>
                  </a:cubicBezTo>
                  <a:cubicBezTo>
                    <a:pt x="158210" y="31433"/>
                    <a:pt x="161449" y="30480"/>
                    <a:pt x="164687" y="29718"/>
                  </a:cubicBezTo>
                  <a:cubicBezTo>
                    <a:pt x="168116" y="28766"/>
                    <a:pt x="171736" y="28004"/>
                    <a:pt x="175355" y="27242"/>
                  </a:cubicBezTo>
                  <a:cubicBezTo>
                    <a:pt x="178022" y="26670"/>
                    <a:pt x="180689" y="26194"/>
                    <a:pt x="183356" y="25813"/>
                  </a:cubicBezTo>
                  <a:cubicBezTo>
                    <a:pt x="195167" y="23813"/>
                    <a:pt x="207359" y="22765"/>
                    <a:pt x="219742" y="22765"/>
                  </a:cubicBezTo>
                  <a:lnTo>
                    <a:pt x="4159949" y="22765"/>
                  </a:lnTo>
                  <a:cubicBezTo>
                    <a:pt x="4172522" y="22765"/>
                    <a:pt x="4184714" y="23813"/>
                    <a:pt x="4196715" y="25908"/>
                  </a:cubicBezTo>
                  <a:cubicBezTo>
                    <a:pt x="4199287" y="26194"/>
                    <a:pt x="4201859" y="26765"/>
                    <a:pt x="4204335" y="27242"/>
                  </a:cubicBezTo>
                  <a:cubicBezTo>
                    <a:pt x="4204526" y="27242"/>
                    <a:pt x="4204621" y="27242"/>
                    <a:pt x="4204907" y="27242"/>
                  </a:cubicBezTo>
                  <a:cubicBezTo>
                    <a:pt x="4208240" y="27908"/>
                    <a:pt x="4211670" y="28766"/>
                    <a:pt x="4215003" y="29623"/>
                  </a:cubicBezTo>
                  <a:cubicBezTo>
                    <a:pt x="4215194" y="29623"/>
                    <a:pt x="4215289" y="29623"/>
                    <a:pt x="4215480" y="29623"/>
                  </a:cubicBezTo>
                  <a:cubicBezTo>
                    <a:pt x="4218528" y="30480"/>
                    <a:pt x="4221671" y="31242"/>
                    <a:pt x="4224623" y="32290"/>
                  </a:cubicBezTo>
                  <a:cubicBezTo>
                    <a:pt x="4227672" y="33147"/>
                    <a:pt x="4230624" y="34195"/>
                    <a:pt x="4233577" y="35243"/>
                  </a:cubicBezTo>
                  <a:cubicBezTo>
                    <a:pt x="4235863" y="36100"/>
                    <a:pt x="4238149" y="36862"/>
                    <a:pt x="4240435" y="37814"/>
                  </a:cubicBezTo>
                  <a:cubicBezTo>
                    <a:pt x="4241959" y="38386"/>
                    <a:pt x="4243483" y="39053"/>
                    <a:pt x="4244912" y="39624"/>
                  </a:cubicBezTo>
                  <a:cubicBezTo>
                    <a:pt x="4249484" y="41529"/>
                    <a:pt x="4253961" y="43625"/>
                    <a:pt x="4258342" y="45815"/>
                  </a:cubicBezTo>
                  <a:cubicBezTo>
                    <a:pt x="4260247" y="46673"/>
                    <a:pt x="4262057" y="47720"/>
                    <a:pt x="4263866" y="48673"/>
                  </a:cubicBezTo>
                  <a:cubicBezTo>
                    <a:pt x="4266914" y="50292"/>
                    <a:pt x="4269772" y="52007"/>
                    <a:pt x="4272725" y="53721"/>
                  </a:cubicBezTo>
                  <a:cubicBezTo>
                    <a:pt x="4274249" y="54578"/>
                    <a:pt x="4275678" y="55436"/>
                    <a:pt x="4277106" y="56388"/>
                  </a:cubicBezTo>
                  <a:cubicBezTo>
                    <a:pt x="4278725" y="57245"/>
                    <a:pt x="4280154" y="58293"/>
                    <a:pt x="4281583" y="59246"/>
                  </a:cubicBezTo>
                  <a:cubicBezTo>
                    <a:pt x="4282821" y="60103"/>
                    <a:pt x="4283964" y="60865"/>
                    <a:pt x="4285107" y="61722"/>
                  </a:cubicBezTo>
                  <a:cubicBezTo>
                    <a:pt x="4287393" y="63246"/>
                    <a:pt x="4289679" y="64865"/>
                    <a:pt x="4291965" y="66580"/>
                  </a:cubicBezTo>
                  <a:cubicBezTo>
                    <a:pt x="4294823" y="68580"/>
                    <a:pt x="4297585" y="70771"/>
                    <a:pt x="4300347" y="73152"/>
                  </a:cubicBezTo>
                  <a:cubicBezTo>
                    <a:pt x="4302729" y="75152"/>
                    <a:pt x="4305110" y="77248"/>
                    <a:pt x="4307491" y="79248"/>
                  </a:cubicBezTo>
                  <a:cubicBezTo>
                    <a:pt x="4308158" y="79820"/>
                    <a:pt x="4308729" y="80486"/>
                    <a:pt x="4309396" y="80963"/>
                  </a:cubicBezTo>
                  <a:cubicBezTo>
                    <a:pt x="4311682" y="83058"/>
                    <a:pt x="4313968" y="85249"/>
                    <a:pt x="4316064" y="87440"/>
                  </a:cubicBezTo>
                  <a:cubicBezTo>
                    <a:pt x="4318540" y="89916"/>
                    <a:pt x="4321016" y="92488"/>
                    <a:pt x="4323303" y="95060"/>
                  </a:cubicBezTo>
                  <a:cubicBezTo>
                    <a:pt x="4325589" y="97346"/>
                    <a:pt x="4327684" y="99822"/>
                    <a:pt x="4329494" y="102298"/>
                  </a:cubicBezTo>
                  <a:cubicBezTo>
                    <a:pt x="4330065" y="102775"/>
                    <a:pt x="4330446" y="103251"/>
                    <a:pt x="4330827" y="103918"/>
                  </a:cubicBezTo>
                  <a:cubicBezTo>
                    <a:pt x="4332923" y="106394"/>
                    <a:pt x="4334923" y="108966"/>
                    <a:pt x="4336733" y="111538"/>
                  </a:cubicBezTo>
                  <a:cubicBezTo>
                    <a:pt x="4338638" y="114205"/>
                    <a:pt x="4340638" y="116872"/>
                    <a:pt x="4342448" y="119539"/>
                  </a:cubicBezTo>
                  <a:cubicBezTo>
                    <a:pt x="4342733" y="119920"/>
                    <a:pt x="4343019" y="120301"/>
                    <a:pt x="4343305" y="120682"/>
                  </a:cubicBezTo>
                  <a:cubicBezTo>
                    <a:pt x="4344448" y="122301"/>
                    <a:pt x="4345591" y="124016"/>
                    <a:pt x="4346639" y="125825"/>
                  </a:cubicBezTo>
                  <a:cubicBezTo>
                    <a:pt x="4347877" y="127730"/>
                    <a:pt x="4349115" y="129826"/>
                    <a:pt x="4350354" y="131826"/>
                  </a:cubicBezTo>
                  <a:cubicBezTo>
                    <a:pt x="4350354" y="131826"/>
                    <a:pt x="4350544" y="132017"/>
                    <a:pt x="4350544" y="132207"/>
                  </a:cubicBezTo>
                  <a:cubicBezTo>
                    <a:pt x="4352163" y="135065"/>
                    <a:pt x="4353782" y="137922"/>
                    <a:pt x="4355306" y="140875"/>
                  </a:cubicBezTo>
                  <a:cubicBezTo>
                    <a:pt x="4355497" y="141065"/>
                    <a:pt x="4355497" y="141351"/>
                    <a:pt x="4355688" y="141542"/>
                  </a:cubicBezTo>
                  <a:cubicBezTo>
                    <a:pt x="4357021" y="144113"/>
                    <a:pt x="4358355" y="146685"/>
                    <a:pt x="4359497" y="149352"/>
                  </a:cubicBezTo>
                  <a:cubicBezTo>
                    <a:pt x="4360355" y="150971"/>
                    <a:pt x="4361117" y="152686"/>
                    <a:pt x="4361783" y="154495"/>
                  </a:cubicBezTo>
                  <a:cubicBezTo>
                    <a:pt x="4364355" y="160020"/>
                    <a:pt x="4366546" y="165640"/>
                    <a:pt x="4368451" y="171450"/>
                  </a:cubicBezTo>
                  <a:cubicBezTo>
                    <a:pt x="4369404" y="174117"/>
                    <a:pt x="4370356" y="176879"/>
                    <a:pt x="4371118" y="179642"/>
                  </a:cubicBezTo>
                  <a:cubicBezTo>
                    <a:pt x="4372166" y="182975"/>
                    <a:pt x="4373023" y="186309"/>
                    <a:pt x="4373880" y="189738"/>
                  </a:cubicBezTo>
                  <a:cubicBezTo>
                    <a:pt x="4374738" y="192786"/>
                    <a:pt x="4375499" y="195929"/>
                    <a:pt x="4376071" y="199168"/>
                  </a:cubicBezTo>
                  <a:cubicBezTo>
                    <a:pt x="4376547" y="201263"/>
                    <a:pt x="4376928" y="203359"/>
                    <a:pt x="4377214" y="205550"/>
                  </a:cubicBezTo>
                  <a:cubicBezTo>
                    <a:pt x="4377595" y="207169"/>
                    <a:pt x="4377881" y="208883"/>
                    <a:pt x="4378071" y="210693"/>
                  </a:cubicBezTo>
                  <a:cubicBezTo>
                    <a:pt x="4378643" y="214217"/>
                    <a:pt x="4379024" y="217837"/>
                    <a:pt x="4379405" y="221456"/>
                  </a:cubicBezTo>
                  <a:cubicBezTo>
                    <a:pt x="4379595" y="222885"/>
                    <a:pt x="4379690" y="224314"/>
                    <a:pt x="4379786" y="225743"/>
                  </a:cubicBezTo>
                  <a:cubicBezTo>
                    <a:pt x="4379786" y="223933"/>
                    <a:pt x="4379595" y="222123"/>
                    <a:pt x="4379405" y="220408"/>
                  </a:cubicBezTo>
                  <a:cubicBezTo>
                    <a:pt x="4379405" y="219837"/>
                    <a:pt x="4379214" y="219266"/>
                    <a:pt x="4379214" y="218789"/>
                  </a:cubicBezTo>
                  <a:cubicBezTo>
                    <a:pt x="4378833" y="215360"/>
                    <a:pt x="4378357" y="211836"/>
                    <a:pt x="4377976" y="208502"/>
                  </a:cubicBezTo>
                  <a:cubicBezTo>
                    <a:pt x="4377405" y="204502"/>
                    <a:pt x="4376738" y="200692"/>
                    <a:pt x="4375976" y="196787"/>
                  </a:cubicBezTo>
                  <a:cubicBezTo>
                    <a:pt x="4373690" y="185261"/>
                    <a:pt x="4370642" y="173927"/>
                    <a:pt x="4366832" y="163068"/>
                  </a:cubicBezTo>
                  <a:cubicBezTo>
                    <a:pt x="4365594" y="159353"/>
                    <a:pt x="4364165" y="155829"/>
                    <a:pt x="4362736" y="152210"/>
                  </a:cubicBezTo>
                  <a:cubicBezTo>
                    <a:pt x="4361307" y="148685"/>
                    <a:pt x="4359783" y="145161"/>
                    <a:pt x="4358164" y="141732"/>
                  </a:cubicBezTo>
                  <a:cubicBezTo>
                    <a:pt x="4356831" y="138779"/>
                    <a:pt x="4355402" y="135922"/>
                    <a:pt x="4353973" y="133064"/>
                  </a:cubicBezTo>
                  <a:cubicBezTo>
                    <a:pt x="4353687" y="132493"/>
                    <a:pt x="4353401" y="132017"/>
                    <a:pt x="4353116" y="131445"/>
                  </a:cubicBezTo>
                  <a:cubicBezTo>
                    <a:pt x="4351306" y="128111"/>
                    <a:pt x="4349496" y="124682"/>
                    <a:pt x="4347591" y="121444"/>
                  </a:cubicBezTo>
                  <a:cubicBezTo>
                    <a:pt x="4345877" y="118396"/>
                    <a:pt x="4344067" y="115538"/>
                    <a:pt x="4342257" y="112586"/>
                  </a:cubicBezTo>
                  <a:cubicBezTo>
                    <a:pt x="4342067" y="112300"/>
                    <a:pt x="4341781" y="112014"/>
                    <a:pt x="4341686" y="111728"/>
                  </a:cubicBezTo>
                  <a:cubicBezTo>
                    <a:pt x="4339781" y="108776"/>
                    <a:pt x="4337781" y="105823"/>
                    <a:pt x="4335780" y="102965"/>
                  </a:cubicBezTo>
                  <a:cubicBezTo>
                    <a:pt x="4335590" y="102775"/>
                    <a:pt x="4335399" y="102584"/>
                    <a:pt x="4335304" y="102394"/>
                  </a:cubicBezTo>
                  <a:cubicBezTo>
                    <a:pt x="4333589" y="100013"/>
                    <a:pt x="4331780" y="97631"/>
                    <a:pt x="4329970" y="95345"/>
                  </a:cubicBezTo>
                  <a:cubicBezTo>
                    <a:pt x="4329589" y="94774"/>
                    <a:pt x="4329113" y="94202"/>
                    <a:pt x="4328732" y="93726"/>
                  </a:cubicBezTo>
                  <a:cubicBezTo>
                    <a:pt x="4328065" y="92869"/>
                    <a:pt x="4327303" y="91916"/>
                    <a:pt x="4326541" y="91059"/>
                  </a:cubicBezTo>
                  <a:cubicBezTo>
                    <a:pt x="4324826" y="88868"/>
                    <a:pt x="4323017" y="86678"/>
                    <a:pt x="4321207" y="84677"/>
                  </a:cubicBezTo>
                  <a:cubicBezTo>
                    <a:pt x="4319302" y="82391"/>
                    <a:pt x="4317397" y="80201"/>
                    <a:pt x="4315301" y="78105"/>
                  </a:cubicBezTo>
                  <a:cubicBezTo>
                    <a:pt x="4314730" y="77438"/>
                    <a:pt x="4314063" y="76772"/>
                    <a:pt x="4313397" y="76105"/>
                  </a:cubicBezTo>
                  <a:cubicBezTo>
                    <a:pt x="4312825" y="75438"/>
                    <a:pt x="4312158" y="74676"/>
                    <a:pt x="4311396" y="74009"/>
                  </a:cubicBezTo>
                  <a:cubicBezTo>
                    <a:pt x="4310063" y="72581"/>
                    <a:pt x="4308729" y="71247"/>
                    <a:pt x="4307300" y="69914"/>
                  </a:cubicBezTo>
                  <a:cubicBezTo>
                    <a:pt x="4301014" y="63722"/>
                    <a:pt x="4294442" y="58007"/>
                    <a:pt x="4287584" y="52578"/>
                  </a:cubicBezTo>
                  <a:cubicBezTo>
                    <a:pt x="4284917" y="50483"/>
                    <a:pt x="4282250" y="48482"/>
                    <a:pt x="4279583" y="46482"/>
                  </a:cubicBezTo>
                  <a:cubicBezTo>
                    <a:pt x="4278059" y="45434"/>
                    <a:pt x="4276535" y="44387"/>
                    <a:pt x="4275106" y="43339"/>
                  </a:cubicBezTo>
                  <a:cubicBezTo>
                    <a:pt x="4268724" y="38957"/>
                    <a:pt x="4262152" y="34957"/>
                    <a:pt x="4255389" y="31147"/>
                  </a:cubicBezTo>
                  <a:cubicBezTo>
                    <a:pt x="4253770" y="30290"/>
                    <a:pt x="4252056" y="29337"/>
                    <a:pt x="4250341" y="28480"/>
                  </a:cubicBezTo>
                  <a:cubicBezTo>
                    <a:pt x="4234911" y="20384"/>
                    <a:pt x="4218623" y="13811"/>
                    <a:pt x="4201478" y="9144"/>
                  </a:cubicBezTo>
                  <a:cubicBezTo>
                    <a:pt x="4199858" y="8668"/>
                    <a:pt x="4198144" y="8287"/>
                    <a:pt x="4196525" y="7906"/>
                  </a:cubicBezTo>
                  <a:cubicBezTo>
                    <a:pt x="4194620" y="7334"/>
                    <a:pt x="4192810" y="6953"/>
                    <a:pt x="4190810" y="6572"/>
                  </a:cubicBezTo>
                  <a:cubicBezTo>
                    <a:pt x="4181189" y="4382"/>
                    <a:pt x="4171474" y="2858"/>
                    <a:pt x="4161377" y="1810"/>
                  </a:cubicBezTo>
                  <a:cubicBezTo>
                    <a:pt x="4159472" y="1619"/>
                    <a:pt x="4157567" y="1429"/>
                    <a:pt x="4155662" y="1238"/>
                  </a:cubicBezTo>
                  <a:cubicBezTo>
                    <a:pt x="4149662" y="762"/>
                    <a:pt x="4143565" y="572"/>
                    <a:pt x="4137470" y="572"/>
                  </a:cubicBezTo>
                  <a:close/>
                </a:path>
              </a:pathLst>
            </a:custGeom>
            <a:gradFill>
              <a:gsLst>
                <a:gs pos="0">
                  <a:srgbClr val="A1A1A1"/>
                </a:gs>
                <a:gs pos="46000">
                  <a:srgbClr val="A2A2A2"/>
                </a:gs>
                <a:gs pos="63000">
                  <a:srgbClr val="A9A9A9"/>
                </a:gs>
                <a:gs pos="75000">
                  <a:srgbClr val="B5B5B5"/>
                </a:gs>
                <a:gs pos="85000">
                  <a:srgbClr val="C6C6C6"/>
                </a:gs>
                <a:gs pos="94000">
                  <a:srgbClr val="DCDCDC"/>
                </a:gs>
                <a:gs pos="100000">
                  <a:srgbClr val="F1F1F1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9A7D2EE-15D0-E32B-1638-5AC431A4046D}"/>
                </a:ext>
              </a:extLst>
            </p:cNvPr>
            <p:cNvSpPr/>
            <p:nvPr/>
          </p:nvSpPr>
          <p:spPr>
            <a:xfrm rot="16200000">
              <a:off x="5482368" y="6151406"/>
              <a:ext cx="285" cy="11334"/>
            </a:xfrm>
            <a:custGeom>
              <a:avLst/>
              <a:gdLst>
                <a:gd name="connsiteX0" fmla="*/ 0 w 285"/>
                <a:gd name="connsiteY0" fmla="*/ 11335 h 11334"/>
                <a:gd name="connsiteX1" fmla="*/ 286 w 285"/>
                <a:gd name="connsiteY1" fmla="*/ 0 h 11334"/>
                <a:gd name="connsiteX2" fmla="*/ 0 w 285"/>
                <a:gd name="connsiteY2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11334">
                  <a:moveTo>
                    <a:pt x="0" y="11335"/>
                  </a:moveTo>
                  <a:cubicBezTo>
                    <a:pt x="0" y="7525"/>
                    <a:pt x="95" y="3715"/>
                    <a:pt x="286" y="0"/>
                  </a:cubicBezTo>
                  <a:cubicBezTo>
                    <a:pt x="95" y="3715"/>
                    <a:pt x="0" y="7525"/>
                    <a:pt x="0" y="11335"/>
                  </a:cubicBezTo>
                  <a:close/>
                </a:path>
              </a:pathLst>
            </a:custGeom>
            <a:solidFill>
              <a:srgbClr val="DFDFD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B84333-9376-22A5-8174-5FA84DA65683}"/>
                </a:ext>
              </a:extLst>
            </p:cNvPr>
            <p:cNvSpPr/>
            <p:nvPr/>
          </p:nvSpPr>
          <p:spPr>
            <a:xfrm rot="16200000">
              <a:off x="7993015" y="-950006"/>
              <a:ext cx="243173" cy="5694616"/>
            </a:xfrm>
            <a:custGeom>
              <a:avLst/>
              <a:gdLst>
                <a:gd name="connsiteX0" fmla="*/ 22574 w 243173"/>
                <a:gd name="connsiteY0" fmla="*/ 190 h 5694616"/>
                <a:gd name="connsiteX1" fmla="*/ 0 w 243173"/>
                <a:gd name="connsiteY1" fmla="*/ 190 h 5694616"/>
                <a:gd name="connsiteX2" fmla="*/ 220694 w 243173"/>
                <a:gd name="connsiteY2" fmla="*/ 220885 h 5694616"/>
                <a:gd name="connsiteX3" fmla="*/ 220694 w 243173"/>
                <a:gd name="connsiteY3" fmla="*/ 5473923 h 5694616"/>
                <a:gd name="connsiteX4" fmla="*/ 0 w 243173"/>
                <a:gd name="connsiteY4" fmla="*/ 5694617 h 5694616"/>
                <a:gd name="connsiteX5" fmla="*/ 22574 w 243173"/>
                <a:gd name="connsiteY5" fmla="*/ 5694617 h 5694616"/>
                <a:gd name="connsiteX6" fmla="*/ 59341 w 243173"/>
                <a:gd name="connsiteY6" fmla="*/ 5691473 h 5694616"/>
                <a:gd name="connsiteX7" fmla="*/ 66961 w 243173"/>
                <a:gd name="connsiteY7" fmla="*/ 5690140 h 5694616"/>
                <a:gd name="connsiteX8" fmla="*/ 67532 w 243173"/>
                <a:gd name="connsiteY8" fmla="*/ 5690140 h 5694616"/>
                <a:gd name="connsiteX9" fmla="*/ 77629 w 243173"/>
                <a:gd name="connsiteY9" fmla="*/ 5687758 h 5694616"/>
                <a:gd name="connsiteX10" fmla="*/ 78105 w 243173"/>
                <a:gd name="connsiteY10" fmla="*/ 5687758 h 5694616"/>
                <a:gd name="connsiteX11" fmla="*/ 87249 w 243173"/>
                <a:gd name="connsiteY11" fmla="*/ 5685092 h 5694616"/>
                <a:gd name="connsiteX12" fmla="*/ 96203 w 243173"/>
                <a:gd name="connsiteY12" fmla="*/ 5682139 h 5694616"/>
                <a:gd name="connsiteX13" fmla="*/ 103061 w 243173"/>
                <a:gd name="connsiteY13" fmla="*/ 5679567 h 5694616"/>
                <a:gd name="connsiteX14" fmla="*/ 107537 w 243173"/>
                <a:gd name="connsiteY14" fmla="*/ 5677757 h 5694616"/>
                <a:gd name="connsiteX15" fmla="*/ 120968 w 243173"/>
                <a:gd name="connsiteY15" fmla="*/ 5671566 h 5694616"/>
                <a:gd name="connsiteX16" fmla="*/ 126492 w 243173"/>
                <a:gd name="connsiteY16" fmla="*/ 5668708 h 5694616"/>
                <a:gd name="connsiteX17" fmla="*/ 135350 w 243173"/>
                <a:gd name="connsiteY17" fmla="*/ 5663661 h 5694616"/>
                <a:gd name="connsiteX18" fmla="*/ 139732 w 243173"/>
                <a:gd name="connsiteY18" fmla="*/ 5660993 h 5694616"/>
                <a:gd name="connsiteX19" fmla="*/ 144209 w 243173"/>
                <a:gd name="connsiteY19" fmla="*/ 5658136 h 5694616"/>
                <a:gd name="connsiteX20" fmla="*/ 147733 w 243173"/>
                <a:gd name="connsiteY20" fmla="*/ 5655659 h 5694616"/>
                <a:gd name="connsiteX21" fmla="*/ 154591 w 243173"/>
                <a:gd name="connsiteY21" fmla="*/ 5650802 h 5694616"/>
                <a:gd name="connsiteX22" fmla="*/ 162973 w 243173"/>
                <a:gd name="connsiteY22" fmla="*/ 5644230 h 5694616"/>
                <a:gd name="connsiteX23" fmla="*/ 170117 w 243173"/>
                <a:gd name="connsiteY23" fmla="*/ 5638134 h 5694616"/>
                <a:gd name="connsiteX24" fmla="*/ 172021 w 243173"/>
                <a:gd name="connsiteY24" fmla="*/ 5636419 h 5694616"/>
                <a:gd name="connsiteX25" fmla="*/ 178689 w 243173"/>
                <a:gd name="connsiteY25" fmla="*/ 5629942 h 5694616"/>
                <a:gd name="connsiteX26" fmla="*/ 185928 w 243173"/>
                <a:gd name="connsiteY26" fmla="*/ 5622322 h 5694616"/>
                <a:gd name="connsiteX27" fmla="*/ 192119 w 243173"/>
                <a:gd name="connsiteY27" fmla="*/ 5615083 h 5694616"/>
                <a:gd name="connsiteX28" fmla="*/ 193453 w 243173"/>
                <a:gd name="connsiteY28" fmla="*/ 5613464 h 5694616"/>
                <a:gd name="connsiteX29" fmla="*/ 199358 w 243173"/>
                <a:gd name="connsiteY29" fmla="*/ 5605844 h 5694616"/>
                <a:gd name="connsiteX30" fmla="*/ 205073 w 243173"/>
                <a:gd name="connsiteY30" fmla="*/ 5597843 h 5694616"/>
                <a:gd name="connsiteX31" fmla="*/ 205930 w 243173"/>
                <a:gd name="connsiteY31" fmla="*/ 5596699 h 5694616"/>
                <a:gd name="connsiteX32" fmla="*/ 209264 w 243173"/>
                <a:gd name="connsiteY32" fmla="*/ 5591556 h 5694616"/>
                <a:gd name="connsiteX33" fmla="*/ 212979 w 243173"/>
                <a:gd name="connsiteY33" fmla="*/ 5585555 h 5694616"/>
                <a:gd name="connsiteX34" fmla="*/ 213170 w 243173"/>
                <a:gd name="connsiteY34" fmla="*/ 5585175 h 5694616"/>
                <a:gd name="connsiteX35" fmla="*/ 217932 w 243173"/>
                <a:gd name="connsiteY35" fmla="*/ 5576507 h 5694616"/>
                <a:gd name="connsiteX36" fmla="*/ 218313 w 243173"/>
                <a:gd name="connsiteY36" fmla="*/ 5575840 h 5694616"/>
                <a:gd name="connsiteX37" fmla="*/ 222123 w 243173"/>
                <a:gd name="connsiteY37" fmla="*/ 5568030 h 5694616"/>
                <a:gd name="connsiteX38" fmla="*/ 224409 w 243173"/>
                <a:gd name="connsiteY38" fmla="*/ 5562886 h 5694616"/>
                <a:gd name="connsiteX39" fmla="*/ 231077 w 243173"/>
                <a:gd name="connsiteY39" fmla="*/ 5545932 h 5694616"/>
                <a:gd name="connsiteX40" fmla="*/ 233744 w 243173"/>
                <a:gd name="connsiteY40" fmla="*/ 5537740 h 5694616"/>
                <a:gd name="connsiteX41" fmla="*/ 236506 w 243173"/>
                <a:gd name="connsiteY41" fmla="*/ 5527643 h 5694616"/>
                <a:gd name="connsiteX42" fmla="*/ 238696 w 243173"/>
                <a:gd name="connsiteY42" fmla="*/ 5518214 h 5694616"/>
                <a:gd name="connsiteX43" fmla="*/ 239840 w 243173"/>
                <a:gd name="connsiteY43" fmla="*/ 5511832 h 5694616"/>
                <a:gd name="connsiteX44" fmla="*/ 240697 w 243173"/>
                <a:gd name="connsiteY44" fmla="*/ 5506689 h 5694616"/>
                <a:gd name="connsiteX45" fmla="*/ 242030 w 243173"/>
                <a:gd name="connsiteY45" fmla="*/ 5495925 h 5694616"/>
                <a:gd name="connsiteX46" fmla="*/ 242411 w 243173"/>
                <a:gd name="connsiteY46" fmla="*/ 5491639 h 5694616"/>
                <a:gd name="connsiteX47" fmla="*/ 242888 w 243173"/>
                <a:gd name="connsiteY47" fmla="*/ 5485067 h 5694616"/>
                <a:gd name="connsiteX48" fmla="*/ 243173 w 243173"/>
                <a:gd name="connsiteY48" fmla="*/ 5473732 h 5694616"/>
                <a:gd name="connsiteX49" fmla="*/ 243173 w 243173"/>
                <a:gd name="connsiteY49" fmla="*/ 220885 h 5694616"/>
                <a:gd name="connsiteX50" fmla="*/ 242888 w 243173"/>
                <a:gd name="connsiteY50" fmla="*/ 209550 h 5694616"/>
                <a:gd name="connsiteX51" fmla="*/ 242411 w 243173"/>
                <a:gd name="connsiteY51" fmla="*/ 202978 h 5694616"/>
                <a:gd name="connsiteX52" fmla="*/ 242030 w 243173"/>
                <a:gd name="connsiteY52" fmla="*/ 198692 h 5694616"/>
                <a:gd name="connsiteX53" fmla="*/ 240697 w 243173"/>
                <a:gd name="connsiteY53" fmla="*/ 187928 h 5694616"/>
                <a:gd name="connsiteX54" fmla="*/ 239840 w 243173"/>
                <a:gd name="connsiteY54" fmla="*/ 182785 h 5694616"/>
                <a:gd name="connsiteX55" fmla="*/ 238696 w 243173"/>
                <a:gd name="connsiteY55" fmla="*/ 176403 h 5694616"/>
                <a:gd name="connsiteX56" fmla="*/ 236506 w 243173"/>
                <a:gd name="connsiteY56" fmla="*/ 166973 h 5694616"/>
                <a:gd name="connsiteX57" fmla="*/ 233744 w 243173"/>
                <a:gd name="connsiteY57" fmla="*/ 156877 h 5694616"/>
                <a:gd name="connsiteX58" fmla="*/ 231077 w 243173"/>
                <a:gd name="connsiteY58" fmla="*/ 148685 h 5694616"/>
                <a:gd name="connsiteX59" fmla="*/ 224409 w 243173"/>
                <a:gd name="connsiteY59" fmla="*/ 131731 h 5694616"/>
                <a:gd name="connsiteX60" fmla="*/ 222123 w 243173"/>
                <a:gd name="connsiteY60" fmla="*/ 126587 h 5694616"/>
                <a:gd name="connsiteX61" fmla="*/ 218313 w 243173"/>
                <a:gd name="connsiteY61" fmla="*/ 118777 h 5694616"/>
                <a:gd name="connsiteX62" fmla="*/ 217932 w 243173"/>
                <a:gd name="connsiteY62" fmla="*/ 118110 h 5694616"/>
                <a:gd name="connsiteX63" fmla="*/ 213170 w 243173"/>
                <a:gd name="connsiteY63" fmla="*/ 109442 h 5694616"/>
                <a:gd name="connsiteX64" fmla="*/ 212979 w 243173"/>
                <a:gd name="connsiteY64" fmla="*/ 109061 h 5694616"/>
                <a:gd name="connsiteX65" fmla="*/ 209264 w 243173"/>
                <a:gd name="connsiteY65" fmla="*/ 103061 h 5694616"/>
                <a:gd name="connsiteX66" fmla="*/ 205930 w 243173"/>
                <a:gd name="connsiteY66" fmla="*/ 97917 h 5694616"/>
                <a:gd name="connsiteX67" fmla="*/ 205073 w 243173"/>
                <a:gd name="connsiteY67" fmla="*/ 96774 h 5694616"/>
                <a:gd name="connsiteX68" fmla="*/ 199358 w 243173"/>
                <a:gd name="connsiteY68" fmla="*/ 88773 h 5694616"/>
                <a:gd name="connsiteX69" fmla="*/ 193453 w 243173"/>
                <a:gd name="connsiteY69" fmla="*/ 81153 h 5694616"/>
                <a:gd name="connsiteX70" fmla="*/ 192119 w 243173"/>
                <a:gd name="connsiteY70" fmla="*/ 79534 h 5694616"/>
                <a:gd name="connsiteX71" fmla="*/ 185928 w 243173"/>
                <a:gd name="connsiteY71" fmla="*/ 72295 h 5694616"/>
                <a:gd name="connsiteX72" fmla="*/ 178689 w 243173"/>
                <a:gd name="connsiteY72" fmla="*/ 64675 h 5694616"/>
                <a:gd name="connsiteX73" fmla="*/ 172021 w 243173"/>
                <a:gd name="connsiteY73" fmla="*/ 58198 h 5694616"/>
                <a:gd name="connsiteX74" fmla="*/ 170117 w 243173"/>
                <a:gd name="connsiteY74" fmla="*/ 56483 h 5694616"/>
                <a:gd name="connsiteX75" fmla="*/ 162973 w 243173"/>
                <a:gd name="connsiteY75" fmla="*/ 50387 h 5694616"/>
                <a:gd name="connsiteX76" fmla="*/ 154591 w 243173"/>
                <a:gd name="connsiteY76" fmla="*/ 43815 h 5694616"/>
                <a:gd name="connsiteX77" fmla="*/ 147733 w 243173"/>
                <a:gd name="connsiteY77" fmla="*/ 38957 h 5694616"/>
                <a:gd name="connsiteX78" fmla="*/ 144209 w 243173"/>
                <a:gd name="connsiteY78" fmla="*/ 36481 h 5694616"/>
                <a:gd name="connsiteX79" fmla="*/ 139732 w 243173"/>
                <a:gd name="connsiteY79" fmla="*/ 33623 h 5694616"/>
                <a:gd name="connsiteX80" fmla="*/ 135350 w 243173"/>
                <a:gd name="connsiteY80" fmla="*/ 30956 h 5694616"/>
                <a:gd name="connsiteX81" fmla="*/ 126492 w 243173"/>
                <a:gd name="connsiteY81" fmla="*/ 25908 h 5694616"/>
                <a:gd name="connsiteX82" fmla="*/ 120968 w 243173"/>
                <a:gd name="connsiteY82" fmla="*/ 23051 h 5694616"/>
                <a:gd name="connsiteX83" fmla="*/ 107537 w 243173"/>
                <a:gd name="connsiteY83" fmla="*/ 16859 h 5694616"/>
                <a:gd name="connsiteX84" fmla="*/ 103061 w 243173"/>
                <a:gd name="connsiteY84" fmla="*/ 15049 h 5694616"/>
                <a:gd name="connsiteX85" fmla="*/ 96203 w 243173"/>
                <a:gd name="connsiteY85" fmla="*/ 12478 h 5694616"/>
                <a:gd name="connsiteX86" fmla="*/ 87249 w 243173"/>
                <a:gd name="connsiteY86" fmla="*/ 9525 h 5694616"/>
                <a:gd name="connsiteX87" fmla="*/ 78105 w 243173"/>
                <a:gd name="connsiteY87" fmla="*/ 6858 h 5694616"/>
                <a:gd name="connsiteX88" fmla="*/ 77629 w 243173"/>
                <a:gd name="connsiteY88" fmla="*/ 6858 h 5694616"/>
                <a:gd name="connsiteX89" fmla="*/ 67532 w 243173"/>
                <a:gd name="connsiteY89" fmla="*/ 4477 h 5694616"/>
                <a:gd name="connsiteX90" fmla="*/ 66961 w 243173"/>
                <a:gd name="connsiteY90" fmla="*/ 4477 h 5694616"/>
                <a:gd name="connsiteX91" fmla="*/ 59341 w 243173"/>
                <a:gd name="connsiteY91" fmla="*/ 3143 h 5694616"/>
                <a:gd name="connsiteX92" fmla="*/ 22574 w 243173"/>
                <a:gd name="connsiteY92" fmla="*/ 0 h 5694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3173" h="5694616">
                  <a:moveTo>
                    <a:pt x="22574" y="190"/>
                  </a:moveTo>
                  <a:lnTo>
                    <a:pt x="0" y="190"/>
                  </a:lnTo>
                  <a:cubicBezTo>
                    <a:pt x="121729" y="190"/>
                    <a:pt x="220694" y="99155"/>
                    <a:pt x="220694" y="220885"/>
                  </a:cubicBezTo>
                  <a:lnTo>
                    <a:pt x="220694" y="5473923"/>
                  </a:lnTo>
                  <a:cubicBezTo>
                    <a:pt x="220694" y="5595652"/>
                    <a:pt x="121729" y="5694617"/>
                    <a:pt x="0" y="5694617"/>
                  </a:cubicBezTo>
                  <a:lnTo>
                    <a:pt x="22574" y="5694617"/>
                  </a:lnTo>
                  <a:cubicBezTo>
                    <a:pt x="35147" y="5694617"/>
                    <a:pt x="47339" y="5693569"/>
                    <a:pt x="59341" y="5691473"/>
                  </a:cubicBezTo>
                  <a:cubicBezTo>
                    <a:pt x="61913" y="5691188"/>
                    <a:pt x="64484" y="5690616"/>
                    <a:pt x="66961" y="5690140"/>
                  </a:cubicBezTo>
                  <a:cubicBezTo>
                    <a:pt x="67151" y="5690140"/>
                    <a:pt x="67246" y="5690140"/>
                    <a:pt x="67532" y="5690140"/>
                  </a:cubicBezTo>
                  <a:cubicBezTo>
                    <a:pt x="70866" y="5689473"/>
                    <a:pt x="74295" y="5688616"/>
                    <a:pt x="77629" y="5687758"/>
                  </a:cubicBezTo>
                  <a:cubicBezTo>
                    <a:pt x="77819" y="5687758"/>
                    <a:pt x="77915" y="5687758"/>
                    <a:pt x="78105" y="5687758"/>
                  </a:cubicBezTo>
                  <a:cubicBezTo>
                    <a:pt x="81153" y="5686902"/>
                    <a:pt x="84296" y="5686139"/>
                    <a:pt x="87249" y="5685092"/>
                  </a:cubicBezTo>
                  <a:cubicBezTo>
                    <a:pt x="90297" y="5684234"/>
                    <a:pt x="93250" y="5683187"/>
                    <a:pt x="96203" y="5682139"/>
                  </a:cubicBezTo>
                  <a:cubicBezTo>
                    <a:pt x="98488" y="5681282"/>
                    <a:pt x="100775" y="5680520"/>
                    <a:pt x="103061" y="5679567"/>
                  </a:cubicBezTo>
                  <a:cubicBezTo>
                    <a:pt x="104585" y="5678996"/>
                    <a:pt x="106109" y="5678329"/>
                    <a:pt x="107537" y="5677757"/>
                  </a:cubicBezTo>
                  <a:cubicBezTo>
                    <a:pt x="112109" y="5675852"/>
                    <a:pt x="116586" y="5673757"/>
                    <a:pt x="120968" y="5671566"/>
                  </a:cubicBezTo>
                  <a:cubicBezTo>
                    <a:pt x="122872" y="5670709"/>
                    <a:pt x="124682" y="5669661"/>
                    <a:pt x="126492" y="5668708"/>
                  </a:cubicBezTo>
                  <a:cubicBezTo>
                    <a:pt x="129540" y="5667089"/>
                    <a:pt x="132397" y="5665375"/>
                    <a:pt x="135350" y="5663661"/>
                  </a:cubicBezTo>
                  <a:cubicBezTo>
                    <a:pt x="136874" y="5662803"/>
                    <a:pt x="138303" y="5661946"/>
                    <a:pt x="139732" y="5660993"/>
                  </a:cubicBezTo>
                  <a:cubicBezTo>
                    <a:pt x="141351" y="5660136"/>
                    <a:pt x="142780" y="5659089"/>
                    <a:pt x="144209" y="5658136"/>
                  </a:cubicBezTo>
                  <a:cubicBezTo>
                    <a:pt x="145447" y="5657374"/>
                    <a:pt x="146590" y="5656517"/>
                    <a:pt x="147733" y="5655659"/>
                  </a:cubicBezTo>
                  <a:cubicBezTo>
                    <a:pt x="150019" y="5654136"/>
                    <a:pt x="152305" y="5652516"/>
                    <a:pt x="154591" y="5650802"/>
                  </a:cubicBezTo>
                  <a:cubicBezTo>
                    <a:pt x="157448" y="5648706"/>
                    <a:pt x="160211" y="5646516"/>
                    <a:pt x="162973" y="5644230"/>
                  </a:cubicBezTo>
                  <a:cubicBezTo>
                    <a:pt x="165354" y="5642229"/>
                    <a:pt x="167735" y="5640133"/>
                    <a:pt x="170117" y="5638134"/>
                  </a:cubicBezTo>
                  <a:cubicBezTo>
                    <a:pt x="170783" y="5637562"/>
                    <a:pt x="171355" y="5636895"/>
                    <a:pt x="172021" y="5636419"/>
                  </a:cubicBezTo>
                  <a:cubicBezTo>
                    <a:pt x="174308" y="5634323"/>
                    <a:pt x="176498" y="5632133"/>
                    <a:pt x="178689" y="5629942"/>
                  </a:cubicBezTo>
                  <a:cubicBezTo>
                    <a:pt x="181166" y="5627466"/>
                    <a:pt x="183642" y="5624894"/>
                    <a:pt x="185928" y="5622322"/>
                  </a:cubicBezTo>
                  <a:cubicBezTo>
                    <a:pt x="188119" y="5620036"/>
                    <a:pt x="190119" y="5617559"/>
                    <a:pt x="192119" y="5615083"/>
                  </a:cubicBezTo>
                  <a:cubicBezTo>
                    <a:pt x="192691" y="5614607"/>
                    <a:pt x="193072" y="5614130"/>
                    <a:pt x="193453" y="5613464"/>
                  </a:cubicBezTo>
                  <a:cubicBezTo>
                    <a:pt x="195453" y="5610987"/>
                    <a:pt x="197453" y="5608511"/>
                    <a:pt x="199358" y="5605844"/>
                  </a:cubicBezTo>
                  <a:cubicBezTo>
                    <a:pt x="201263" y="5603177"/>
                    <a:pt x="203263" y="5600510"/>
                    <a:pt x="205073" y="5597843"/>
                  </a:cubicBezTo>
                  <a:cubicBezTo>
                    <a:pt x="205359" y="5597462"/>
                    <a:pt x="205645" y="5597081"/>
                    <a:pt x="205930" y="5596699"/>
                  </a:cubicBezTo>
                  <a:cubicBezTo>
                    <a:pt x="207074" y="5595080"/>
                    <a:pt x="208217" y="5593366"/>
                    <a:pt x="209264" y="5591556"/>
                  </a:cubicBezTo>
                  <a:cubicBezTo>
                    <a:pt x="210503" y="5589651"/>
                    <a:pt x="211741" y="5587556"/>
                    <a:pt x="212979" y="5585555"/>
                  </a:cubicBezTo>
                  <a:cubicBezTo>
                    <a:pt x="212979" y="5585555"/>
                    <a:pt x="213170" y="5585365"/>
                    <a:pt x="213170" y="5585175"/>
                  </a:cubicBezTo>
                  <a:cubicBezTo>
                    <a:pt x="214789" y="5582317"/>
                    <a:pt x="216408" y="5579459"/>
                    <a:pt x="217932" y="5576507"/>
                  </a:cubicBezTo>
                  <a:cubicBezTo>
                    <a:pt x="218122" y="5576316"/>
                    <a:pt x="218122" y="5576030"/>
                    <a:pt x="218313" y="5575840"/>
                  </a:cubicBezTo>
                  <a:cubicBezTo>
                    <a:pt x="219646" y="5573268"/>
                    <a:pt x="220980" y="5570696"/>
                    <a:pt x="222123" y="5568030"/>
                  </a:cubicBezTo>
                  <a:cubicBezTo>
                    <a:pt x="222980" y="5566410"/>
                    <a:pt x="223742" y="5564696"/>
                    <a:pt x="224409" y="5562886"/>
                  </a:cubicBezTo>
                  <a:cubicBezTo>
                    <a:pt x="226981" y="5557362"/>
                    <a:pt x="229171" y="5551742"/>
                    <a:pt x="231077" y="5545932"/>
                  </a:cubicBezTo>
                  <a:cubicBezTo>
                    <a:pt x="232029" y="5543264"/>
                    <a:pt x="232982" y="5540502"/>
                    <a:pt x="233744" y="5537740"/>
                  </a:cubicBezTo>
                  <a:cubicBezTo>
                    <a:pt x="234696" y="5534406"/>
                    <a:pt x="235649" y="5531073"/>
                    <a:pt x="236506" y="5527643"/>
                  </a:cubicBezTo>
                  <a:cubicBezTo>
                    <a:pt x="237363" y="5524596"/>
                    <a:pt x="238125" y="5521452"/>
                    <a:pt x="238696" y="5518214"/>
                  </a:cubicBezTo>
                  <a:cubicBezTo>
                    <a:pt x="239173" y="5516118"/>
                    <a:pt x="239554" y="5514023"/>
                    <a:pt x="239840" y="5511832"/>
                  </a:cubicBezTo>
                  <a:cubicBezTo>
                    <a:pt x="240221" y="5510213"/>
                    <a:pt x="240506" y="5508498"/>
                    <a:pt x="240697" y="5506689"/>
                  </a:cubicBezTo>
                  <a:cubicBezTo>
                    <a:pt x="241268" y="5503165"/>
                    <a:pt x="241649" y="5499545"/>
                    <a:pt x="242030" y="5495925"/>
                  </a:cubicBezTo>
                  <a:cubicBezTo>
                    <a:pt x="242221" y="5494496"/>
                    <a:pt x="242316" y="5493068"/>
                    <a:pt x="242411" y="5491639"/>
                  </a:cubicBezTo>
                  <a:cubicBezTo>
                    <a:pt x="242602" y="5489448"/>
                    <a:pt x="242792" y="5487257"/>
                    <a:pt x="242888" y="5485067"/>
                  </a:cubicBezTo>
                  <a:cubicBezTo>
                    <a:pt x="243078" y="5481352"/>
                    <a:pt x="243173" y="5477542"/>
                    <a:pt x="243173" y="5473732"/>
                  </a:cubicBezTo>
                  <a:lnTo>
                    <a:pt x="243173" y="220885"/>
                  </a:lnTo>
                  <a:cubicBezTo>
                    <a:pt x="243173" y="217075"/>
                    <a:pt x="243173" y="213265"/>
                    <a:pt x="242888" y="209550"/>
                  </a:cubicBezTo>
                  <a:cubicBezTo>
                    <a:pt x="242888" y="207359"/>
                    <a:pt x="242697" y="205169"/>
                    <a:pt x="242411" y="202978"/>
                  </a:cubicBezTo>
                  <a:cubicBezTo>
                    <a:pt x="242411" y="201549"/>
                    <a:pt x="242221" y="200120"/>
                    <a:pt x="242030" y="198692"/>
                  </a:cubicBezTo>
                  <a:cubicBezTo>
                    <a:pt x="241649" y="195072"/>
                    <a:pt x="241173" y="191453"/>
                    <a:pt x="240697" y="187928"/>
                  </a:cubicBezTo>
                  <a:cubicBezTo>
                    <a:pt x="240506" y="186214"/>
                    <a:pt x="240125" y="184499"/>
                    <a:pt x="239840" y="182785"/>
                  </a:cubicBezTo>
                  <a:cubicBezTo>
                    <a:pt x="239554" y="180594"/>
                    <a:pt x="239173" y="178499"/>
                    <a:pt x="238696" y="176403"/>
                  </a:cubicBezTo>
                  <a:cubicBezTo>
                    <a:pt x="238125" y="173165"/>
                    <a:pt x="237363" y="170021"/>
                    <a:pt x="236506" y="166973"/>
                  </a:cubicBezTo>
                  <a:cubicBezTo>
                    <a:pt x="235649" y="163640"/>
                    <a:pt x="234696" y="160211"/>
                    <a:pt x="233744" y="156877"/>
                  </a:cubicBezTo>
                  <a:cubicBezTo>
                    <a:pt x="232886" y="154115"/>
                    <a:pt x="232029" y="151352"/>
                    <a:pt x="231077" y="148685"/>
                  </a:cubicBezTo>
                  <a:cubicBezTo>
                    <a:pt x="229171" y="142875"/>
                    <a:pt x="226981" y="137160"/>
                    <a:pt x="224409" y="131731"/>
                  </a:cubicBezTo>
                  <a:cubicBezTo>
                    <a:pt x="223742" y="130016"/>
                    <a:pt x="222885" y="128302"/>
                    <a:pt x="222123" y="126587"/>
                  </a:cubicBezTo>
                  <a:cubicBezTo>
                    <a:pt x="220885" y="123920"/>
                    <a:pt x="219646" y="121349"/>
                    <a:pt x="218313" y="118777"/>
                  </a:cubicBezTo>
                  <a:cubicBezTo>
                    <a:pt x="218122" y="118586"/>
                    <a:pt x="218122" y="118301"/>
                    <a:pt x="217932" y="118110"/>
                  </a:cubicBezTo>
                  <a:cubicBezTo>
                    <a:pt x="216313" y="115157"/>
                    <a:pt x="214789" y="112300"/>
                    <a:pt x="213170" y="109442"/>
                  </a:cubicBezTo>
                  <a:cubicBezTo>
                    <a:pt x="213170" y="109252"/>
                    <a:pt x="212979" y="109157"/>
                    <a:pt x="212979" y="109061"/>
                  </a:cubicBezTo>
                  <a:cubicBezTo>
                    <a:pt x="211741" y="107061"/>
                    <a:pt x="210598" y="104966"/>
                    <a:pt x="209264" y="103061"/>
                  </a:cubicBezTo>
                  <a:cubicBezTo>
                    <a:pt x="208217" y="101346"/>
                    <a:pt x="207074" y="99632"/>
                    <a:pt x="205930" y="97917"/>
                  </a:cubicBezTo>
                  <a:cubicBezTo>
                    <a:pt x="205740" y="97536"/>
                    <a:pt x="205359" y="97155"/>
                    <a:pt x="205073" y="96774"/>
                  </a:cubicBezTo>
                  <a:cubicBezTo>
                    <a:pt x="203263" y="94107"/>
                    <a:pt x="201359" y="91345"/>
                    <a:pt x="199358" y="88773"/>
                  </a:cubicBezTo>
                  <a:cubicBezTo>
                    <a:pt x="197358" y="86201"/>
                    <a:pt x="195453" y="83630"/>
                    <a:pt x="193453" y="81153"/>
                  </a:cubicBezTo>
                  <a:cubicBezTo>
                    <a:pt x="193072" y="80582"/>
                    <a:pt x="192596" y="80010"/>
                    <a:pt x="192119" y="79534"/>
                  </a:cubicBezTo>
                  <a:cubicBezTo>
                    <a:pt x="190119" y="77057"/>
                    <a:pt x="188024" y="74676"/>
                    <a:pt x="185928" y="72295"/>
                  </a:cubicBezTo>
                  <a:cubicBezTo>
                    <a:pt x="183642" y="69628"/>
                    <a:pt x="181166" y="67151"/>
                    <a:pt x="178689" y="64675"/>
                  </a:cubicBezTo>
                  <a:cubicBezTo>
                    <a:pt x="176498" y="62484"/>
                    <a:pt x="174212" y="60293"/>
                    <a:pt x="172021" y="58198"/>
                  </a:cubicBezTo>
                  <a:cubicBezTo>
                    <a:pt x="171450" y="57626"/>
                    <a:pt x="170783" y="57055"/>
                    <a:pt x="170117" y="56483"/>
                  </a:cubicBezTo>
                  <a:cubicBezTo>
                    <a:pt x="167830" y="54483"/>
                    <a:pt x="165354" y="52388"/>
                    <a:pt x="162973" y="50387"/>
                  </a:cubicBezTo>
                  <a:cubicBezTo>
                    <a:pt x="160306" y="48101"/>
                    <a:pt x="157448" y="45911"/>
                    <a:pt x="154591" y="43815"/>
                  </a:cubicBezTo>
                  <a:cubicBezTo>
                    <a:pt x="152305" y="42101"/>
                    <a:pt x="150114" y="40481"/>
                    <a:pt x="147733" y="38957"/>
                  </a:cubicBezTo>
                  <a:cubicBezTo>
                    <a:pt x="146590" y="38100"/>
                    <a:pt x="145447" y="37243"/>
                    <a:pt x="144209" y="36481"/>
                  </a:cubicBezTo>
                  <a:cubicBezTo>
                    <a:pt x="142780" y="35528"/>
                    <a:pt x="141256" y="34576"/>
                    <a:pt x="139732" y="33623"/>
                  </a:cubicBezTo>
                  <a:cubicBezTo>
                    <a:pt x="138303" y="32671"/>
                    <a:pt x="136874" y="31718"/>
                    <a:pt x="135350" y="30956"/>
                  </a:cubicBezTo>
                  <a:cubicBezTo>
                    <a:pt x="132397" y="29242"/>
                    <a:pt x="129540" y="27527"/>
                    <a:pt x="126492" y="25908"/>
                  </a:cubicBezTo>
                  <a:cubicBezTo>
                    <a:pt x="124682" y="24955"/>
                    <a:pt x="122777" y="23908"/>
                    <a:pt x="120968" y="23051"/>
                  </a:cubicBezTo>
                  <a:cubicBezTo>
                    <a:pt x="116586" y="20860"/>
                    <a:pt x="112109" y="18764"/>
                    <a:pt x="107537" y="16859"/>
                  </a:cubicBezTo>
                  <a:cubicBezTo>
                    <a:pt x="106109" y="16288"/>
                    <a:pt x="104585" y="15621"/>
                    <a:pt x="103061" y="15049"/>
                  </a:cubicBezTo>
                  <a:cubicBezTo>
                    <a:pt x="100775" y="14192"/>
                    <a:pt x="98584" y="13335"/>
                    <a:pt x="96203" y="12478"/>
                  </a:cubicBezTo>
                  <a:cubicBezTo>
                    <a:pt x="93250" y="11430"/>
                    <a:pt x="90297" y="10478"/>
                    <a:pt x="87249" y="9525"/>
                  </a:cubicBezTo>
                  <a:cubicBezTo>
                    <a:pt x="84201" y="8573"/>
                    <a:pt x="81153" y="7715"/>
                    <a:pt x="78105" y="6858"/>
                  </a:cubicBezTo>
                  <a:cubicBezTo>
                    <a:pt x="77915" y="6858"/>
                    <a:pt x="77819" y="6858"/>
                    <a:pt x="77629" y="6858"/>
                  </a:cubicBezTo>
                  <a:cubicBezTo>
                    <a:pt x="74295" y="6001"/>
                    <a:pt x="70866" y="5143"/>
                    <a:pt x="67532" y="4477"/>
                  </a:cubicBezTo>
                  <a:cubicBezTo>
                    <a:pt x="67342" y="4477"/>
                    <a:pt x="67151" y="4477"/>
                    <a:pt x="66961" y="4477"/>
                  </a:cubicBezTo>
                  <a:cubicBezTo>
                    <a:pt x="64389" y="3905"/>
                    <a:pt x="61817" y="3429"/>
                    <a:pt x="59341" y="3143"/>
                  </a:cubicBezTo>
                  <a:cubicBezTo>
                    <a:pt x="47435" y="1048"/>
                    <a:pt x="35147" y="0"/>
                    <a:pt x="22574" y="0"/>
                  </a:cubicBezTo>
                  <a:close/>
                </a:path>
              </a:pathLst>
            </a:custGeom>
            <a:gradFill>
              <a:gsLst>
                <a:gs pos="0">
                  <a:srgbClr val="C9C9C9"/>
                </a:gs>
                <a:gs pos="48000">
                  <a:srgbClr val="F1F1F1"/>
                </a:gs>
                <a:gs pos="64000">
                  <a:srgbClr val="ECECEC"/>
                </a:gs>
                <a:gs pos="82000">
                  <a:srgbClr val="DEDEDE"/>
                </a:gs>
                <a:gs pos="100000">
                  <a:srgbClr val="C9C9C9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44333E-4A73-1508-47D0-7F64CBBBB49D}"/>
                </a:ext>
              </a:extLst>
            </p:cNvPr>
            <p:cNvSpPr/>
            <p:nvPr/>
          </p:nvSpPr>
          <p:spPr>
            <a:xfrm rot="16200000">
              <a:off x="7993205" y="3188320"/>
              <a:ext cx="243078" cy="5694521"/>
            </a:xfrm>
            <a:custGeom>
              <a:avLst/>
              <a:gdLst>
                <a:gd name="connsiteX0" fmla="*/ 243078 w 243078"/>
                <a:gd name="connsiteY0" fmla="*/ 0 h 5694521"/>
                <a:gd name="connsiteX1" fmla="*/ 220504 w 243078"/>
                <a:gd name="connsiteY1" fmla="*/ 0 h 5694521"/>
                <a:gd name="connsiteX2" fmla="*/ 184118 w 243078"/>
                <a:gd name="connsiteY2" fmla="*/ 3048 h 5694521"/>
                <a:gd name="connsiteX3" fmla="*/ 176117 w 243078"/>
                <a:gd name="connsiteY3" fmla="*/ 4477 h 5694521"/>
                <a:gd name="connsiteX4" fmla="*/ 165449 w 243078"/>
                <a:gd name="connsiteY4" fmla="*/ 6953 h 5694521"/>
                <a:gd name="connsiteX5" fmla="*/ 155829 w 243078"/>
                <a:gd name="connsiteY5" fmla="*/ 9620 h 5694521"/>
                <a:gd name="connsiteX6" fmla="*/ 146495 w 243078"/>
                <a:gd name="connsiteY6" fmla="*/ 12668 h 5694521"/>
                <a:gd name="connsiteX7" fmla="*/ 140970 w 243078"/>
                <a:gd name="connsiteY7" fmla="*/ 14764 h 5694521"/>
                <a:gd name="connsiteX8" fmla="*/ 135541 w 243078"/>
                <a:gd name="connsiteY8" fmla="*/ 16859 h 5694521"/>
                <a:gd name="connsiteX9" fmla="*/ 122206 w 243078"/>
                <a:gd name="connsiteY9" fmla="*/ 23051 h 5694521"/>
                <a:gd name="connsiteX10" fmla="*/ 116681 w 243078"/>
                <a:gd name="connsiteY10" fmla="*/ 25908 h 5694521"/>
                <a:gd name="connsiteX11" fmla="*/ 107823 w 243078"/>
                <a:gd name="connsiteY11" fmla="*/ 30956 h 5694521"/>
                <a:gd name="connsiteX12" fmla="*/ 103442 w 243078"/>
                <a:gd name="connsiteY12" fmla="*/ 33623 h 5694521"/>
                <a:gd name="connsiteX13" fmla="*/ 98965 w 243078"/>
                <a:gd name="connsiteY13" fmla="*/ 36481 h 5694521"/>
                <a:gd name="connsiteX14" fmla="*/ 95441 w 243078"/>
                <a:gd name="connsiteY14" fmla="*/ 38957 h 5694521"/>
                <a:gd name="connsiteX15" fmla="*/ 88583 w 243078"/>
                <a:gd name="connsiteY15" fmla="*/ 43815 h 5694521"/>
                <a:gd name="connsiteX16" fmla="*/ 80201 w 243078"/>
                <a:gd name="connsiteY16" fmla="*/ 50387 h 5694521"/>
                <a:gd name="connsiteX17" fmla="*/ 73057 w 243078"/>
                <a:gd name="connsiteY17" fmla="*/ 56483 h 5694521"/>
                <a:gd name="connsiteX18" fmla="*/ 71152 w 243078"/>
                <a:gd name="connsiteY18" fmla="*/ 58198 h 5694521"/>
                <a:gd name="connsiteX19" fmla="*/ 64484 w 243078"/>
                <a:gd name="connsiteY19" fmla="*/ 64675 h 5694521"/>
                <a:gd name="connsiteX20" fmla="*/ 58388 w 243078"/>
                <a:gd name="connsiteY20" fmla="*/ 70961 h 5694521"/>
                <a:gd name="connsiteX21" fmla="*/ 56007 w 243078"/>
                <a:gd name="connsiteY21" fmla="*/ 73628 h 5694521"/>
                <a:gd name="connsiteX22" fmla="*/ 51245 w 243078"/>
                <a:gd name="connsiteY22" fmla="*/ 79153 h 5694521"/>
                <a:gd name="connsiteX23" fmla="*/ 49625 w 243078"/>
                <a:gd name="connsiteY23" fmla="*/ 81058 h 5694521"/>
                <a:gd name="connsiteX24" fmla="*/ 43720 w 243078"/>
                <a:gd name="connsiteY24" fmla="*/ 88678 h 5694521"/>
                <a:gd name="connsiteX25" fmla="*/ 39148 w 243078"/>
                <a:gd name="connsiteY25" fmla="*/ 94964 h 5694521"/>
                <a:gd name="connsiteX26" fmla="*/ 36100 w 243078"/>
                <a:gd name="connsiteY26" fmla="*/ 99441 h 5694521"/>
                <a:gd name="connsiteX27" fmla="*/ 31147 w 243078"/>
                <a:gd name="connsiteY27" fmla="*/ 107347 h 5694521"/>
                <a:gd name="connsiteX28" fmla="*/ 27813 w 243078"/>
                <a:gd name="connsiteY28" fmla="*/ 113252 h 5694521"/>
                <a:gd name="connsiteX29" fmla="*/ 26099 w 243078"/>
                <a:gd name="connsiteY29" fmla="*/ 116300 h 5694521"/>
                <a:gd name="connsiteX30" fmla="*/ 23051 w 243078"/>
                <a:gd name="connsiteY30" fmla="*/ 122111 h 5694521"/>
                <a:gd name="connsiteX31" fmla="*/ 19336 w 243078"/>
                <a:gd name="connsiteY31" fmla="*/ 130112 h 5694521"/>
                <a:gd name="connsiteX32" fmla="*/ 16669 w 243078"/>
                <a:gd name="connsiteY32" fmla="*/ 135922 h 5694521"/>
                <a:gd name="connsiteX33" fmla="*/ 11621 w 243078"/>
                <a:gd name="connsiteY33" fmla="*/ 149257 h 5694521"/>
                <a:gd name="connsiteX34" fmla="*/ 9335 w 243078"/>
                <a:gd name="connsiteY34" fmla="*/ 156496 h 5694521"/>
                <a:gd name="connsiteX35" fmla="*/ 6858 w 243078"/>
                <a:gd name="connsiteY35" fmla="*/ 165354 h 5694521"/>
                <a:gd name="connsiteX36" fmla="*/ 4382 w 243078"/>
                <a:gd name="connsiteY36" fmla="*/ 176022 h 5694521"/>
                <a:gd name="connsiteX37" fmla="*/ 3238 w 243078"/>
                <a:gd name="connsiteY37" fmla="*/ 182404 h 5694521"/>
                <a:gd name="connsiteX38" fmla="*/ 2381 w 243078"/>
                <a:gd name="connsiteY38" fmla="*/ 187547 h 5694521"/>
                <a:gd name="connsiteX39" fmla="*/ 1048 w 243078"/>
                <a:gd name="connsiteY39" fmla="*/ 198311 h 5694521"/>
                <a:gd name="connsiteX40" fmla="*/ 762 w 243078"/>
                <a:gd name="connsiteY40" fmla="*/ 201263 h 5694521"/>
                <a:gd name="connsiteX41" fmla="*/ 191 w 243078"/>
                <a:gd name="connsiteY41" fmla="*/ 209169 h 5694521"/>
                <a:gd name="connsiteX42" fmla="*/ 0 w 243078"/>
                <a:gd name="connsiteY42" fmla="*/ 214313 h 5694521"/>
                <a:gd name="connsiteX43" fmla="*/ 0 w 243078"/>
                <a:gd name="connsiteY43" fmla="*/ 220504 h 5694521"/>
                <a:gd name="connsiteX44" fmla="*/ 0 w 243078"/>
                <a:gd name="connsiteY44" fmla="*/ 5473542 h 5694521"/>
                <a:gd name="connsiteX45" fmla="*/ 0 w 243078"/>
                <a:gd name="connsiteY45" fmla="*/ 5479733 h 5694521"/>
                <a:gd name="connsiteX46" fmla="*/ 191 w 243078"/>
                <a:gd name="connsiteY46" fmla="*/ 5484876 h 5694521"/>
                <a:gd name="connsiteX47" fmla="*/ 762 w 243078"/>
                <a:gd name="connsiteY47" fmla="*/ 5492782 h 5694521"/>
                <a:gd name="connsiteX48" fmla="*/ 1048 w 243078"/>
                <a:gd name="connsiteY48" fmla="*/ 5495735 h 5694521"/>
                <a:gd name="connsiteX49" fmla="*/ 2381 w 243078"/>
                <a:gd name="connsiteY49" fmla="*/ 5506498 h 5694521"/>
                <a:gd name="connsiteX50" fmla="*/ 3238 w 243078"/>
                <a:gd name="connsiteY50" fmla="*/ 5511642 h 5694521"/>
                <a:gd name="connsiteX51" fmla="*/ 4382 w 243078"/>
                <a:gd name="connsiteY51" fmla="*/ 5518023 h 5694521"/>
                <a:gd name="connsiteX52" fmla="*/ 4382 w 243078"/>
                <a:gd name="connsiteY52" fmla="*/ 5518404 h 5694521"/>
                <a:gd name="connsiteX53" fmla="*/ 6096 w 243078"/>
                <a:gd name="connsiteY53" fmla="*/ 5526024 h 5694521"/>
                <a:gd name="connsiteX54" fmla="*/ 6763 w 243078"/>
                <a:gd name="connsiteY54" fmla="*/ 5528691 h 5694521"/>
                <a:gd name="connsiteX55" fmla="*/ 7049 w 243078"/>
                <a:gd name="connsiteY55" fmla="*/ 5529739 h 5694521"/>
                <a:gd name="connsiteX56" fmla="*/ 9239 w 243078"/>
                <a:gd name="connsiteY56" fmla="*/ 5537549 h 5694521"/>
                <a:gd name="connsiteX57" fmla="*/ 11525 w 243078"/>
                <a:gd name="connsiteY57" fmla="*/ 5544788 h 5694521"/>
                <a:gd name="connsiteX58" fmla="*/ 11811 w 243078"/>
                <a:gd name="connsiteY58" fmla="*/ 5545646 h 5694521"/>
                <a:gd name="connsiteX59" fmla="*/ 13240 w 243078"/>
                <a:gd name="connsiteY59" fmla="*/ 5549646 h 5694521"/>
                <a:gd name="connsiteX60" fmla="*/ 15621 w 243078"/>
                <a:gd name="connsiteY60" fmla="*/ 5556028 h 5694521"/>
                <a:gd name="connsiteX61" fmla="*/ 16478 w 243078"/>
                <a:gd name="connsiteY61" fmla="*/ 5558219 h 5694521"/>
                <a:gd name="connsiteX62" fmla="*/ 19145 w 243078"/>
                <a:gd name="connsiteY62" fmla="*/ 5564124 h 5694521"/>
                <a:gd name="connsiteX63" fmla="*/ 22860 w 243078"/>
                <a:gd name="connsiteY63" fmla="*/ 5572125 h 5694521"/>
                <a:gd name="connsiteX64" fmla="*/ 25908 w 243078"/>
                <a:gd name="connsiteY64" fmla="*/ 5577936 h 5694521"/>
                <a:gd name="connsiteX65" fmla="*/ 27623 w 243078"/>
                <a:gd name="connsiteY65" fmla="*/ 5580984 h 5694521"/>
                <a:gd name="connsiteX66" fmla="*/ 30671 w 243078"/>
                <a:gd name="connsiteY66" fmla="*/ 5586508 h 5694521"/>
                <a:gd name="connsiteX67" fmla="*/ 30956 w 243078"/>
                <a:gd name="connsiteY67" fmla="*/ 5586984 h 5694521"/>
                <a:gd name="connsiteX68" fmla="*/ 35909 w 243078"/>
                <a:gd name="connsiteY68" fmla="*/ 5594890 h 5694521"/>
                <a:gd name="connsiteX69" fmla="*/ 38957 w 243078"/>
                <a:gd name="connsiteY69" fmla="*/ 5599367 h 5694521"/>
                <a:gd name="connsiteX70" fmla="*/ 39434 w 243078"/>
                <a:gd name="connsiteY70" fmla="*/ 5599938 h 5694521"/>
                <a:gd name="connsiteX71" fmla="*/ 43529 w 243078"/>
                <a:gd name="connsiteY71" fmla="*/ 5605653 h 5694521"/>
                <a:gd name="connsiteX72" fmla="*/ 49435 w 243078"/>
                <a:gd name="connsiteY72" fmla="*/ 5613273 h 5694521"/>
                <a:gd name="connsiteX73" fmla="*/ 51054 w 243078"/>
                <a:gd name="connsiteY73" fmla="*/ 5615178 h 5694521"/>
                <a:gd name="connsiteX74" fmla="*/ 55817 w 243078"/>
                <a:gd name="connsiteY74" fmla="*/ 5620703 h 5694521"/>
                <a:gd name="connsiteX75" fmla="*/ 58198 w 243078"/>
                <a:gd name="connsiteY75" fmla="*/ 5623370 h 5694521"/>
                <a:gd name="connsiteX76" fmla="*/ 58579 w 243078"/>
                <a:gd name="connsiteY76" fmla="*/ 5623846 h 5694521"/>
                <a:gd name="connsiteX77" fmla="*/ 64294 w 243078"/>
                <a:gd name="connsiteY77" fmla="*/ 5629656 h 5694521"/>
                <a:gd name="connsiteX78" fmla="*/ 70295 w 243078"/>
                <a:gd name="connsiteY78" fmla="*/ 5635467 h 5694521"/>
                <a:gd name="connsiteX79" fmla="*/ 70961 w 243078"/>
                <a:gd name="connsiteY79" fmla="*/ 5636038 h 5694521"/>
                <a:gd name="connsiteX80" fmla="*/ 72866 w 243078"/>
                <a:gd name="connsiteY80" fmla="*/ 5637752 h 5694521"/>
                <a:gd name="connsiteX81" fmla="*/ 73724 w 243078"/>
                <a:gd name="connsiteY81" fmla="*/ 5638515 h 5694521"/>
                <a:gd name="connsiteX82" fmla="*/ 79915 w 243078"/>
                <a:gd name="connsiteY82" fmla="*/ 5643849 h 5694521"/>
                <a:gd name="connsiteX83" fmla="*/ 88297 w 243078"/>
                <a:gd name="connsiteY83" fmla="*/ 5650421 h 5694521"/>
                <a:gd name="connsiteX84" fmla="*/ 95155 w 243078"/>
                <a:gd name="connsiteY84" fmla="*/ 5655279 h 5694521"/>
                <a:gd name="connsiteX85" fmla="*/ 98679 w 243078"/>
                <a:gd name="connsiteY85" fmla="*/ 5657755 h 5694521"/>
                <a:gd name="connsiteX86" fmla="*/ 103156 w 243078"/>
                <a:gd name="connsiteY86" fmla="*/ 5660613 h 5694521"/>
                <a:gd name="connsiteX87" fmla="*/ 107537 w 243078"/>
                <a:gd name="connsiteY87" fmla="*/ 5663279 h 5694521"/>
                <a:gd name="connsiteX88" fmla="*/ 116396 w 243078"/>
                <a:gd name="connsiteY88" fmla="*/ 5668328 h 5694521"/>
                <a:gd name="connsiteX89" fmla="*/ 121920 w 243078"/>
                <a:gd name="connsiteY89" fmla="*/ 5671185 h 5694521"/>
                <a:gd name="connsiteX90" fmla="*/ 135255 w 243078"/>
                <a:gd name="connsiteY90" fmla="*/ 5677377 h 5694521"/>
                <a:gd name="connsiteX91" fmla="*/ 135636 w 243078"/>
                <a:gd name="connsiteY91" fmla="*/ 5677567 h 5694521"/>
                <a:gd name="connsiteX92" fmla="*/ 140684 w 243078"/>
                <a:gd name="connsiteY92" fmla="*/ 5679472 h 5694521"/>
                <a:gd name="connsiteX93" fmla="*/ 141256 w 243078"/>
                <a:gd name="connsiteY93" fmla="*/ 5679663 h 5694521"/>
                <a:gd name="connsiteX94" fmla="*/ 145828 w 243078"/>
                <a:gd name="connsiteY94" fmla="*/ 5681377 h 5694521"/>
                <a:gd name="connsiteX95" fmla="*/ 146209 w 243078"/>
                <a:gd name="connsiteY95" fmla="*/ 5681568 h 5694521"/>
                <a:gd name="connsiteX96" fmla="*/ 155543 w 243078"/>
                <a:gd name="connsiteY96" fmla="*/ 5684615 h 5694521"/>
                <a:gd name="connsiteX97" fmla="*/ 165164 w 243078"/>
                <a:gd name="connsiteY97" fmla="*/ 5687283 h 5694521"/>
                <a:gd name="connsiteX98" fmla="*/ 168116 w 243078"/>
                <a:gd name="connsiteY98" fmla="*/ 5688045 h 5694521"/>
                <a:gd name="connsiteX99" fmla="*/ 175069 w 243078"/>
                <a:gd name="connsiteY99" fmla="*/ 5689664 h 5694521"/>
                <a:gd name="connsiteX100" fmla="*/ 175927 w 243078"/>
                <a:gd name="connsiteY100" fmla="*/ 5689854 h 5694521"/>
                <a:gd name="connsiteX101" fmla="*/ 178213 w 243078"/>
                <a:gd name="connsiteY101" fmla="*/ 5690331 h 5694521"/>
                <a:gd name="connsiteX102" fmla="*/ 182975 w 243078"/>
                <a:gd name="connsiteY102" fmla="*/ 5691188 h 5694521"/>
                <a:gd name="connsiteX103" fmla="*/ 184023 w 243078"/>
                <a:gd name="connsiteY103" fmla="*/ 5691378 h 5694521"/>
                <a:gd name="connsiteX104" fmla="*/ 191738 w 243078"/>
                <a:gd name="connsiteY104" fmla="*/ 5692617 h 5694521"/>
                <a:gd name="connsiteX105" fmla="*/ 194501 w 243078"/>
                <a:gd name="connsiteY105" fmla="*/ 5692903 h 5694521"/>
                <a:gd name="connsiteX106" fmla="*/ 200311 w 243078"/>
                <a:gd name="connsiteY106" fmla="*/ 5693569 h 5694521"/>
                <a:gd name="connsiteX107" fmla="*/ 207264 w 243078"/>
                <a:gd name="connsiteY107" fmla="*/ 5694045 h 5694521"/>
                <a:gd name="connsiteX108" fmla="*/ 220313 w 243078"/>
                <a:gd name="connsiteY108" fmla="*/ 5694522 h 5694521"/>
                <a:gd name="connsiteX109" fmla="*/ 242888 w 243078"/>
                <a:gd name="connsiteY109" fmla="*/ 5694522 h 5694521"/>
                <a:gd name="connsiteX110" fmla="*/ 22193 w 243078"/>
                <a:gd name="connsiteY110" fmla="*/ 5473828 h 5694521"/>
                <a:gd name="connsiteX111" fmla="*/ 22193 w 243078"/>
                <a:gd name="connsiteY111" fmla="*/ 220694 h 5694521"/>
                <a:gd name="connsiteX112" fmla="*/ 243078 w 243078"/>
                <a:gd name="connsiteY112" fmla="*/ 0 h 569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43078" h="5694521">
                  <a:moveTo>
                    <a:pt x="243078" y="0"/>
                  </a:moveTo>
                  <a:lnTo>
                    <a:pt x="220504" y="0"/>
                  </a:lnTo>
                  <a:cubicBezTo>
                    <a:pt x="208121" y="0"/>
                    <a:pt x="195929" y="1048"/>
                    <a:pt x="184118" y="3048"/>
                  </a:cubicBezTo>
                  <a:cubicBezTo>
                    <a:pt x="181451" y="3429"/>
                    <a:pt x="178689" y="3905"/>
                    <a:pt x="176117" y="4477"/>
                  </a:cubicBezTo>
                  <a:cubicBezTo>
                    <a:pt x="172498" y="5239"/>
                    <a:pt x="168878" y="6001"/>
                    <a:pt x="165449" y="6953"/>
                  </a:cubicBezTo>
                  <a:cubicBezTo>
                    <a:pt x="162211" y="7811"/>
                    <a:pt x="158972" y="8668"/>
                    <a:pt x="155829" y="9620"/>
                  </a:cubicBezTo>
                  <a:cubicBezTo>
                    <a:pt x="152686" y="10573"/>
                    <a:pt x="149543" y="11525"/>
                    <a:pt x="146495" y="12668"/>
                  </a:cubicBezTo>
                  <a:cubicBezTo>
                    <a:pt x="144590" y="13335"/>
                    <a:pt x="142780" y="14002"/>
                    <a:pt x="140970" y="14764"/>
                  </a:cubicBezTo>
                  <a:cubicBezTo>
                    <a:pt x="139160" y="15430"/>
                    <a:pt x="137351" y="16097"/>
                    <a:pt x="135541" y="16859"/>
                  </a:cubicBezTo>
                  <a:cubicBezTo>
                    <a:pt x="130969" y="18764"/>
                    <a:pt x="126492" y="20860"/>
                    <a:pt x="122206" y="23051"/>
                  </a:cubicBezTo>
                  <a:cubicBezTo>
                    <a:pt x="120301" y="23908"/>
                    <a:pt x="118491" y="24955"/>
                    <a:pt x="116681" y="25908"/>
                  </a:cubicBezTo>
                  <a:cubicBezTo>
                    <a:pt x="113633" y="27527"/>
                    <a:pt x="110776" y="29242"/>
                    <a:pt x="107823" y="30956"/>
                  </a:cubicBezTo>
                  <a:cubicBezTo>
                    <a:pt x="106299" y="31814"/>
                    <a:pt x="104870" y="32671"/>
                    <a:pt x="103442" y="33623"/>
                  </a:cubicBezTo>
                  <a:cubicBezTo>
                    <a:pt x="101918" y="34481"/>
                    <a:pt x="100394" y="35528"/>
                    <a:pt x="98965" y="36481"/>
                  </a:cubicBezTo>
                  <a:cubicBezTo>
                    <a:pt x="97727" y="37243"/>
                    <a:pt x="96584" y="38100"/>
                    <a:pt x="95441" y="38957"/>
                  </a:cubicBezTo>
                  <a:cubicBezTo>
                    <a:pt x="93155" y="40481"/>
                    <a:pt x="90869" y="42101"/>
                    <a:pt x="88583" y="43815"/>
                  </a:cubicBezTo>
                  <a:cubicBezTo>
                    <a:pt x="85725" y="45911"/>
                    <a:pt x="82963" y="48101"/>
                    <a:pt x="80201" y="50387"/>
                  </a:cubicBezTo>
                  <a:cubicBezTo>
                    <a:pt x="77819" y="52388"/>
                    <a:pt x="75438" y="54483"/>
                    <a:pt x="73057" y="56483"/>
                  </a:cubicBezTo>
                  <a:cubicBezTo>
                    <a:pt x="72390" y="57055"/>
                    <a:pt x="71819" y="57722"/>
                    <a:pt x="71152" y="58198"/>
                  </a:cubicBezTo>
                  <a:cubicBezTo>
                    <a:pt x="68866" y="60293"/>
                    <a:pt x="66675" y="62484"/>
                    <a:pt x="64484" y="64675"/>
                  </a:cubicBezTo>
                  <a:cubicBezTo>
                    <a:pt x="62484" y="66675"/>
                    <a:pt x="60389" y="68771"/>
                    <a:pt x="58388" y="70961"/>
                  </a:cubicBezTo>
                  <a:cubicBezTo>
                    <a:pt x="57531" y="71819"/>
                    <a:pt x="56769" y="72676"/>
                    <a:pt x="56007" y="73628"/>
                  </a:cubicBezTo>
                  <a:cubicBezTo>
                    <a:pt x="54388" y="75438"/>
                    <a:pt x="52769" y="77343"/>
                    <a:pt x="51245" y="79153"/>
                  </a:cubicBezTo>
                  <a:cubicBezTo>
                    <a:pt x="50673" y="79724"/>
                    <a:pt x="50197" y="80391"/>
                    <a:pt x="49625" y="81058"/>
                  </a:cubicBezTo>
                  <a:cubicBezTo>
                    <a:pt x="47625" y="83534"/>
                    <a:pt x="45530" y="86011"/>
                    <a:pt x="43720" y="88678"/>
                  </a:cubicBezTo>
                  <a:cubicBezTo>
                    <a:pt x="42101" y="90678"/>
                    <a:pt x="40672" y="92774"/>
                    <a:pt x="39148" y="94964"/>
                  </a:cubicBezTo>
                  <a:cubicBezTo>
                    <a:pt x="38100" y="96488"/>
                    <a:pt x="37052" y="98012"/>
                    <a:pt x="36100" y="99441"/>
                  </a:cubicBezTo>
                  <a:cubicBezTo>
                    <a:pt x="34481" y="102013"/>
                    <a:pt x="32766" y="104585"/>
                    <a:pt x="31147" y="107347"/>
                  </a:cubicBezTo>
                  <a:cubicBezTo>
                    <a:pt x="29909" y="109252"/>
                    <a:pt x="28861" y="111252"/>
                    <a:pt x="27813" y="113252"/>
                  </a:cubicBezTo>
                  <a:cubicBezTo>
                    <a:pt x="27241" y="114205"/>
                    <a:pt x="26575" y="115253"/>
                    <a:pt x="26099" y="116300"/>
                  </a:cubicBezTo>
                  <a:cubicBezTo>
                    <a:pt x="25051" y="118205"/>
                    <a:pt x="24098" y="120206"/>
                    <a:pt x="23051" y="122111"/>
                  </a:cubicBezTo>
                  <a:cubicBezTo>
                    <a:pt x="21717" y="124682"/>
                    <a:pt x="20384" y="127349"/>
                    <a:pt x="19336" y="130112"/>
                  </a:cubicBezTo>
                  <a:cubicBezTo>
                    <a:pt x="18479" y="132017"/>
                    <a:pt x="17526" y="134017"/>
                    <a:pt x="16669" y="135922"/>
                  </a:cubicBezTo>
                  <a:cubicBezTo>
                    <a:pt x="14859" y="140303"/>
                    <a:pt x="13240" y="144685"/>
                    <a:pt x="11621" y="149257"/>
                  </a:cubicBezTo>
                  <a:cubicBezTo>
                    <a:pt x="10763" y="151638"/>
                    <a:pt x="10001" y="154019"/>
                    <a:pt x="9335" y="156496"/>
                  </a:cubicBezTo>
                  <a:cubicBezTo>
                    <a:pt x="8477" y="159353"/>
                    <a:pt x="7620" y="162401"/>
                    <a:pt x="6858" y="165354"/>
                  </a:cubicBezTo>
                  <a:cubicBezTo>
                    <a:pt x="6001" y="168878"/>
                    <a:pt x="5144" y="172403"/>
                    <a:pt x="4382" y="176022"/>
                  </a:cubicBezTo>
                  <a:cubicBezTo>
                    <a:pt x="3905" y="178118"/>
                    <a:pt x="3524" y="180213"/>
                    <a:pt x="3238" y="182404"/>
                  </a:cubicBezTo>
                  <a:cubicBezTo>
                    <a:pt x="2858" y="184023"/>
                    <a:pt x="2572" y="185738"/>
                    <a:pt x="2381" y="187547"/>
                  </a:cubicBezTo>
                  <a:cubicBezTo>
                    <a:pt x="1810" y="191072"/>
                    <a:pt x="1429" y="194691"/>
                    <a:pt x="1048" y="198311"/>
                  </a:cubicBezTo>
                  <a:cubicBezTo>
                    <a:pt x="1048" y="199263"/>
                    <a:pt x="857" y="200216"/>
                    <a:pt x="762" y="201263"/>
                  </a:cubicBezTo>
                  <a:cubicBezTo>
                    <a:pt x="572" y="203930"/>
                    <a:pt x="381" y="206502"/>
                    <a:pt x="191" y="209169"/>
                  </a:cubicBezTo>
                  <a:cubicBezTo>
                    <a:pt x="191" y="210884"/>
                    <a:pt x="0" y="212503"/>
                    <a:pt x="0" y="214313"/>
                  </a:cubicBezTo>
                  <a:cubicBezTo>
                    <a:pt x="0" y="216408"/>
                    <a:pt x="0" y="218408"/>
                    <a:pt x="0" y="220504"/>
                  </a:cubicBezTo>
                  <a:lnTo>
                    <a:pt x="0" y="5473542"/>
                  </a:lnTo>
                  <a:cubicBezTo>
                    <a:pt x="0" y="5475637"/>
                    <a:pt x="0" y="5477637"/>
                    <a:pt x="0" y="5479733"/>
                  </a:cubicBezTo>
                  <a:cubicBezTo>
                    <a:pt x="0" y="5481447"/>
                    <a:pt x="191" y="5483067"/>
                    <a:pt x="191" y="5484876"/>
                  </a:cubicBezTo>
                  <a:cubicBezTo>
                    <a:pt x="381" y="5487543"/>
                    <a:pt x="476" y="5490115"/>
                    <a:pt x="762" y="5492782"/>
                  </a:cubicBezTo>
                  <a:cubicBezTo>
                    <a:pt x="762" y="5493734"/>
                    <a:pt x="952" y="5494687"/>
                    <a:pt x="1048" y="5495735"/>
                  </a:cubicBezTo>
                  <a:cubicBezTo>
                    <a:pt x="1429" y="5499354"/>
                    <a:pt x="1905" y="5502974"/>
                    <a:pt x="2381" y="5506498"/>
                  </a:cubicBezTo>
                  <a:cubicBezTo>
                    <a:pt x="2572" y="5508213"/>
                    <a:pt x="2953" y="5509927"/>
                    <a:pt x="3238" y="5511642"/>
                  </a:cubicBezTo>
                  <a:cubicBezTo>
                    <a:pt x="3524" y="5513832"/>
                    <a:pt x="3905" y="5515928"/>
                    <a:pt x="4382" y="5518023"/>
                  </a:cubicBezTo>
                  <a:cubicBezTo>
                    <a:pt x="4382" y="5518214"/>
                    <a:pt x="4382" y="5518214"/>
                    <a:pt x="4382" y="5518404"/>
                  </a:cubicBezTo>
                  <a:cubicBezTo>
                    <a:pt x="4953" y="5520976"/>
                    <a:pt x="5429" y="5523548"/>
                    <a:pt x="6096" y="5526024"/>
                  </a:cubicBezTo>
                  <a:cubicBezTo>
                    <a:pt x="6287" y="5526881"/>
                    <a:pt x="6572" y="5527834"/>
                    <a:pt x="6763" y="5528691"/>
                  </a:cubicBezTo>
                  <a:cubicBezTo>
                    <a:pt x="6763" y="5529072"/>
                    <a:pt x="6953" y="5529358"/>
                    <a:pt x="7049" y="5529739"/>
                  </a:cubicBezTo>
                  <a:cubicBezTo>
                    <a:pt x="7620" y="5532406"/>
                    <a:pt x="8382" y="5534978"/>
                    <a:pt x="9239" y="5537549"/>
                  </a:cubicBezTo>
                  <a:cubicBezTo>
                    <a:pt x="10001" y="5540026"/>
                    <a:pt x="10763" y="5542407"/>
                    <a:pt x="11525" y="5544788"/>
                  </a:cubicBezTo>
                  <a:cubicBezTo>
                    <a:pt x="11525" y="5545074"/>
                    <a:pt x="11716" y="5545360"/>
                    <a:pt x="11811" y="5545646"/>
                  </a:cubicBezTo>
                  <a:cubicBezTo>
                    <a:pt x="12287" y="5546979"/>
                    <a:pt x="12668" y="5548313"/>
                    <a:pt x="13240" y="5549646"/>
                  </a:cubicBezTo>
                  <a:cubicBezTo>
                    <a:pt x="14002" y="5551837"/>
                    <a:pt x="14859" y="5553933"/>
                    <a:pt x="15621" y="5556028"/>
                  </a:cubicBezTo>
                  <a:cubicBezTo>
                    <a:pt x="15907" y="5556790"/>
                    <a:pt x="16193" y="5557457"/>
                    <a:pt x="16478" y="5558219"/>
                  </a:cubicBezTo>
                  <a:cubicBezTo>
                    <a:pt x="17336" y="5560124"/>
                    <a:pt x="18193" y="5562124"/>
                    <a:pt x="19145" y="5564124"/>
                  </a:cubicBezTo>
                  <a:cubicBezTo>
                    <a:pt x="20288" y="5566791"/>
                    <a:pt x="21527" y="5569554"/>
                    <a:pt x="22860" y="5572125"/>
                  </a:cubicBezTo>
                  <a:cubicBezTo>
                    <a:pt x="23717" y="5574030"/>
                    <a:pt x="24765" y="5576031"/>
                    <a:pt x="25908" y="5577936"/>
                  </a:cubicBezTo>
                  <a:cubicBezTo>
                    <a:pt x="26480" y="5578983"/>
                    <a:pt x="27051" y="5580031"/>
                    <a:pt x="27623" y="5580984"/>
                  </a:cubicBezTo>
                  <a:cubicBezTo>
                    <a:pt x="28575" y="5582888"/>
                    <a:pt x="29623" y="5584698"/>
                    <a:pt x="30671" y="5586508"/>
                  </a:cubicBezTo>
                  <a:cubicBezTo>
                    <a:pt x="30861" y="5586699"/>
                    <a:pt x="30861" y="5586794"/>
                    <a:pt x="30956" y="5586984"/>
                  </a:cubicBezTo>
                  <a:cubicBezTo>
                    <a:pt x="32576" y="5589651"/>
                    <a:pt x="34290" y="5592318"/>
                    <a:pt x="35909" y="5594890"/>
                  </a:cubicBezTo>
                  <a:cubicBezTo>
                    <a:pt x="36862" y="5596414"/>
                    <a:pt x="37910" y="5597938"/>
                    <a:pt x="38957" y="5599367"/>
                  </a:cubicBezTo>
                  <a:cubicBezTo>
                    <a:pt x="39148" y="5599557"/>
                    <a:pt x="39243" y="5599843"/>
                    <a:pt x="39434" y="5599938"/>
                  </a:cubicBezTo>
                  <a:cubicBezTo>
                    <a:pt x="40767" y="5601843"/>
                    <a:pt x="42101" y="5603843"/>
                    <a:pt x="43529" y="5605653"/>
                  </a:cubicBezTo>
                  <a:cubicBezTo>
                    <a:pt x="45434" y="5608320"/>
                    <a:pt x="47435" y="5610796"/>
                    <a:pt x="49435" y="5613273"/>
                  </a:cubicBezTo>
                  <a:cubicBezTo>
                    <a:pt x="50006" y="5613940"/>
                    <a:pt x="50483" y="5614511"/>
                    <a:pt x="51054" y="5615178"/>
                  </a:cubicBezTo>
                  <a:cubicBezTo>
                    <a:pt x="52673" y="5617083"/>
                    <a:pt x="54197" y="5618893"/>
                    <a:pt x="55817" y="5620703"/>
                  </a:cubicBezTo>
                  <a:cubicBezTo>
                    <a:pt x="56579" y="5621655"/>
                    <a:pt x="57436" y="5622608"/>
                    <a:pt x="58198" y="5623370"/>
                  </a:cubicBezTo>
                  <a:cubicBezTo>
                    <a:pt x="58388" y="5623560"/>
                    <a:pt x="58484" y="5623656"/>
                    <a:pt x="58579" y="5623846"/>
                  </a:cubicBezTo>
                  <a:cubicBezTo>
                    <a:pt x="60484" y="5625846"/>
                    <a:pt x="62389" y="5627847"/>
                    <a:pt x="64294" y="5629656"/>
                  </a:cubicBezTo>
                  <a:cubicBezTo>
                    <a:pt x="66199" y="5631466"/>
                    <a:pt x="68294" y="5633561"/>
                    <a:pt x="70295" y="5635467"/>
                  </a:cubicBezTo>
                  <a:cubicBezTo>
                    <a:pt x="70485" y="5635657"/>
                    <a:pt x="70771" y="5635847"/>
                    <a:pt x="70961" y="5636038"/>
                  </a:cubicBezTo>
                  <a:cubicBezTo>
                    <a:pt x="71533" y="5636609"/>
                    <a:pt x="72200" y="5637181"/>
                    <a:pt x="72866" y="5637752"/>
                  </a:cubicBezTo>
                  <a:cubicBezTo>
                    <a:pt x="73152" y="5637943"/>
                    <a:pt x="73438" y="5638324"/>
                    <a:pt x="73724" y="5638515"/>
                  </a:cubicBezTo>
                  <a:cubicBezTo>
                    <a:pt x="75724" y="5640324"/>
                    <a:pt x="77819" y="5642039"/>
                    <a:pt x="79915" y="5643849"/>
                  </a:cubicBezTo>
                  <a:cubicBezTo>
                    <a:pt x="82582" y="5646134"/>
                    <a:pt x="85439" y="5648325"/>
                    <a:pt x="88297" y="5650421"/>
                  </a:cubicBezTo>
                  <a:cubicBezTo>
                    <a:pt x="90583" y="5652135"/>
                    <a:pt x="92774" y="5653754"/>
                    <a:pt x="95155" y="5655279"/>
                  </a:cubicBezTo>
                  <a:cubicBezTo>
                    <a:pt x="96298" y="5656136"/>
                    <a:pt x="97441" y="5656993"/>
                    <a:pt x="98679" y="5657755"/>
                  </a:cubicBezTo>
                  <a:cubicBezTo>
                    <a:pt x="100203" y="5658708"/>
                    <a:pt x="101727" y="5659660"/>
                    <a:pt x="103156" y="5660613"/>
                  </a:cubicBezTo>
                  <a:cubicBezTo>
                    <a:pt x="104584" y="5661565"/>
                    <a:pt x="106013" y="5662518"/>
                    <a:pt x="107537" y="5663279"/>
                  </a:cubicBezTo>
                  <a:cubicBezTo>
                    <a:pt x="110490" y="5664994"/>
                    <a:pt x="113348" y="5666709"/>
                    <a:pt x="116396" y="5668328"/>
                  </a:cubicBezTo>
                  <a:cubicBezTo>
                    <a:pt x="118301" y="5669280"/>
                    <a:pt x="120110" y="5670328"/>
                    <a:pt x="121920" y="5671185"/>
                  </a:cubicBezTo>
                  <a:cubicBezTo>
                    <a:pt x="126302" y="5673376"/>
                    <a:pt x="130683" y="5675376"/>
                    <a:pt x="135255" y="5677377"/>
                  </a:cubicBezTo>
                  <a:cubicBezTo>
                    <a:pt x="135446" y="5677377"/>
                    <a:pt x="135446" y="5677377"/>
                    <a:pt x="135636" y="5677567"/>
                  </a:cubicBezTo>
                  <a:cubicBezTo>
                    <a:pt x="137255" y="5678234"/>
                    <a:pt x="138970" y="5678900"/>
                    <a:pt x="140684" y="5679472"/>
                  </a:cubicBezTo>
                  <a:cubicBezTo>
                    <a:pt x="140875" y="5679472"/>
                    <a:pt x="141065" y="5679663"/>
                    <a:pt x="141256" y="5679663"/>
                  </a:cubicBezTo>
                  <a:cubicBezTo>
                    <a:pt x="142780" y="5680329"/>
                    <a:pt x="144304" y="5680901"/>
                    <a:pt x="145828" y="5681377"/>
                  </a:cubicBezTo>
                  <a:cubicBezTo>
                    <a:pt x="146018" y="5681377"/>
                    <a:pt x="146018" y="5681377"/>
                    <a:pt x="146209" y="5681568"/>
                  </a:cubicBezTo>
                  <a:cubicBezTo>
                    <a:pt x="149257" y="5682711"/>
                    <a:pt x="152400" y="5683663"/>
                    <a:pt x="155543" y="5684615"/>
                  </a:cubicBezTo>
                  <a:cubicBezTo>
                    <a:pt x="158687" y="5685568"/>
                    <a:pt x="161925" y="5686520"/>
                    <a:pt x="165164" y="5687283"/>
                  </a:cubicBezTo>
                  <a:cubicBezTo>
                    <a:pt x="166116" y="5687568"/>
                    <a:pt x="167069" y="5687854"/>
                    <a:pt x="168116" y="5688045"/>
                  </a:cubicBezTo>
                  <a:cubicBezTo>
                    <a:pt x="170402" y="5688616"/>
                    <a:pt x="172688" y="5689188"/>
                    <a:pt x="175069" y="5689664"/>
                  </a:cubicBezTo>
                  <a:cubicBezTo>
                    <a:pt x="175355" y="5689664"/>
                    <a:pt x="175641" y="5689664"/>
                    <a:pt x="175927" y="5689854"/>
                  </a:cubicBezTo>
                  <a:cubicBezTo>
                    <a:pt x="176689" y="5690045"/>
                    <a:pt x="177451" y="5690140"/>
                    <a:pt x="178213" y="5690331"/>
                  </a:cubicBezTo>
                  <a:cubicBezTo>
                    <a:pt x="179832" y="5690616"/>
                    <a:pt x="181356" y="5690902"/>
                    <a:pt x="182975" y="5691188"/>
                  </a:cubicBezTo>
                  <a:cubicBezTo>
                    <a:pt x="183356" y="5691188"/>
                    <a:pt x="183642" y="5691188"/>
                    <a:pt x="184023" y="5691378"/>
                  </a:cubicBezTo>
                  <a:cubicBezTo>
                    <a:pt x="186595" y="5691854"/>
                    <a:pt x="189167" y="5692236"/>
                    <a:pt x="191738" y="5692617"/>
                  </a:cubicBezTo>
                  <a:cubicBezTo>
                    <a:pt x="192596" y="5692617"/>
                    <a:pt x="193548" y="5692807"/>
                    <a:pt x="194501" y="5692903"/>
                  </a:cubicBezTo>
                  <a:cubicBezTo>
                    <a:pt x="196406" y="5693188"/>
                    <a:pt x="198406" y="5693379"/>
                    <a:pt x="200311" y="5693569"/>
                  </a:cubicBezTo>
                  <a:cubicBezTo>
                    <a:pt x="202597" y="5693759"/>
                    <a:pt x="204883" y="5693950"/>
                    <a:pt x="207264" y="5694045"/>
                  </a:cubicBezTo>
                  <a:cubicBezTo>
                    <a:pt x="211550" y="5694331"/>
                    <a:pt x="215932" y="5694522"/>
                    <a:pt x="220313" y="5694522"/>
                  </a:cubicBezTo>
                  <a:lnTo>
                    <a:pt x="242888" y="5694522"/>
                  </a:lnTo>
                  <a:cubicBezTo>
                    <a:pt x="121158" y="5694522"/>
                    <a:pt x="22193" y="5595557"/>
                    <a:pt x="22193" y="5473828"/>
                  </a:cubicBezTo>
                  <a:lnTo>
                    <a:pt x="22193" y="220694"/>
                  </a:lnTo>
                  <a:cubicBezTo>
                    <a:pt x="22384" y="98965"/>
                    <a:pt x="121349" y="0"/>
                    <a:pt x="243078" y="0"/>
                  </a:cubicBezTo>
                  <a:close/>
                </a:path>
              </a:pathLst>
            </a:custGeom>
            <a:gradFill>
              <a:gsLst>
                <a:gs pos="0">
                  <a:srgbClr val="C9C9C9"/>
                </a:gs>
                <a:gs pos="48000">
                  <a:srgbClr val="F1F1F1"/>
                </a:gs>
                <a:gs pos="64000">
                  <a:srgbClr val="ECECEC"/>
                </a:gs>
                <a:gs pos="82000">
                  <a:srgbClr val="DEDEDE"/>
                </a:gs>
                <a:gs pos="100000">
                  <a:srgbClr val="C9C9C9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AFD49CB-6D72-F0BA-31C3-714A11E15C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38841" y="1474706"/>
            <a:ext cx="5751714" cy="4297720"/>
          </a:xfrm>
          <a:custGeom>
            <a:avLst/>
            <a:gdLst>
              <a:gd name="connsiteX0" fmla="*/ 59245 w 5371529"/>
              <a:gd name="connsiteY0" fmla="*/ 0 h 4013645"/>
              <a:gd name="connsiteX1" fmla="*/ 5312283 w 5371529"/>
              <a:gd name="connsiteY1" fmla="*/ 0 h 4013645"/>
              <a:gd name="connsiteX2" fmla="*/ 5371529 w 5371529"/>
              <a:gd name="connsiteY2" fmla="*/ 59246 h 4013645"/>
              <a:gd name="connsiteX3" fmla="*/ 5371529 w 5371529"/>
              <a:gd name="connsiteY3" fmla="*/ 3954400 h 4013645"/>
              <a:gd name="connsiteX4" fmla="*/ 5312283 w 5371529"/>
              <a:gd name="connsiteY4" fmla="*/ 4013645 h 4013645"/>
              <a:gd name="connsiteX5" fmla="*/ 59246 w 5371529"/>
              <a:gd name="connsiteY5" fmla="*/ 4013645 h 4013645"/>
              <a:gd name="connsiteX6" fmla="*/ 0 w 5371529"/>
              <a:gd name="connsiteY6" fmla="*/ 3954400 h 4013645"/>
              <a:gd name="connsiteX7" fmla="*/ 0 w 5371529"/>
              <a:gd name="connsiteY7" fmla="*/ 59246 h 4013645"/>
              <a:gd name="connsiteX8" fmla="*/ 59245 w 5371529"/>
              <a:gd name="connsiteY8" fmla="*/ 0 h 401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1529" h="4013645">
                <a:moveTo>
                  <a:pt x="59245" y="0"/>
                </a:moveTo>
                <a:lnTo>
                  <a:pt x="5312283" y="0"/>
                </a:lnTo>
                <a:cubicBezTo>
                  <a:pt x="5345004" y="0"/>
                  <a:pt x="5371529" y="26526"/>
                  <a:pt x="5371529" y="59246"/>
                </a:cubicBezTo>
                <a:lnTo>
                  <a:pt x="5371529" y="3954400"/>
                </a:lnTo>
                <a:cubicBezTo>
                  <a:pt x="5371529" y="3987120"/>
                  <a:pt x="5345004" y="4013645"/>
                  <a:pt x="5312283" y="4013645"/>
                </a:cubicBezTo>
                <a:lnTo>
                  <a:pt x="59246" y="4013645"/>
                </a:lnTo>
                <a:cubicBezTo>
                  <a:pt x="26525" y="4013645"/>
                  <a:pt x="0" y="3987120"/>
                  <a:pt x="0" y="3954400"/>
                </a:cubicBezTo>
                <a:lnTo>
                  <a:pt x="0" y="59246"/>
                </a:lnTo>
                <a:cubicBezTo>
                  <a:pt x="0" y="26526"/>
                  <a:pt x="26525" y="0"/>
                  <a:pt x="59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DE1D1DB3-DC2C-2292-DB60-160493B6A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1150939"/>
            <a:ext cx="3646088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229685-0030-B56E-D745-E4C557730E57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1D6D42F-7BA6-A899-D282-3987301BB691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913783-DDE1-6DBB-91D1-F98D30AAD7A1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C11D3E9C-5949-7877-5328-00231BA4EBF9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8E451EE-12CC-2A33-C972-8DDCAFC6FEC3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bg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B11ED44-5961-ECFD-AFC9-5B68567E2E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4662" y="6381750"/>
            <a:ext cx="1506538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35571B-BE22-4529-AB44-154E1023F561}" type="datetime1">
              <a:rPr lang="en-US" smtClean="0"/>
              <a:pPr/>
              <a:t>10/31/2024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6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0BED3BA-9F10-7A56-983E-584804368561}"/>
              </a:ext>
            </a:extLst>
          </p:cNvPr>
          <p:cNvSpPr/>
          <p:nvPr userDrawn="1"/>
        </p:nvSpPr>
        <p:spPr>
          <a:xfrm>
            <a:off x="8395944" y="0"/>
            <a:ext cx="3796056" cy="6858000"/>
          </a:xfrm>
          <a:custGeom>
            <a:avLst/>
            <a:gdLst>
              <a:gd name="connsiteX0" fmla="*/ 2475256 w 3796056"/>
              <a:gd name="connsiteY0" fmla="*/ 0 h 6858000"/>
              <a:gd name="connsiteX1" fmla="*/ 3796056 w 3796056"/>
              <a:gd name="connsiteY1" fmla="*/ 0 h 6858000"/>
              <a:gd name="connsiteX2" fmla="*/ 3796056 w 3796056"/>
              <a:gd name="connsiteY2" fmla="*/ 6858000 h 6858000"/>
              <a:gd name="connsiteX3" fmla="*/ 2975023 w 3796056"/>
              <a:gd name="connsiteY3" fmla="*/ 6858000 h 6858000"/>
              <a:gd name="connsiteX4" fmla="*/ 2475256 w 3796056"/>
              <a:gd name="connsiteY4" fmla="*/ 6858000 h 6858000"/>
              <a:gd name="connsiteX5" fmla="*/ 446587 w 3796056"/>
              <a:gd name="connsiteY5" fmla="*/ 6858000 h 6858000"/>
              <a:gd name="connsiteX6" fmla="*/ 316256 w 3796056"/>
              <a:gd name="connsiteY6" fmla="*/ 6858000 h 6858000"/>
              <a:gd name="connsiteX7" fmla="*/ 0 w 3796056"/>
              <a:gd name="connsiteY7" fmla="*/ 6858000 h 6858000"/>
              <a:gd name="connsiteX8" fmla="*/ 2315961 w 3796056"/>
              <a:gd name="connsiteY8" fmla="*/ 0 h 6858000"/>
              <a:gd name="connsiteX9" fmla="*/ 2475256 w 379605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6056" h="6858000">
                <a:moveTo>
                  <a:pt x="2475256" y="0"/>
                </a:moveTo>
                <a:lnTo>
                  <a:pt x="3796056" y="0"/>
                </a:lnTo>
                <a:lnTo>
                  <a:pt x="3796056" y="6858000"/>
                </a:lnTo>
                <a:lnTo>
                  <a:pt x="2975023" y="6858000"/>
                </a:lnTo>
                <a:lnTo>
                  <a:pt x="2475256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6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9453561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2E2623-6DBB-CA73-94A7-9A32C2E7B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1952625"/>
            <a:ext cx="3055937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52816B6-0BF0-E8F6-88E1-11D640F51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1851" y="1300665"/>
            <a:ext cx="8489950" cy="4820033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0BEC9E5-1BC9-A4A2-726E-EBF5A8909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150939"/>
            <a:ext cx="3055937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7" name="Picture Placeholder 29">
            <a:extLst>
              <a:ext uri="{FF2B5EF4-FFF2-40B4-BE49-F238E27FC236}">
                <a16:creationId xmlns:a16="http://schemas.microsoft.com/office/drawing/2014/main" id="{F365FD90-07D9-C17B-56BC-AE2F54637A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5252" y="1588289"/>
            <a:ext cx="6547541" cy="406876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9B1D71-2B6C-2216-943D-2BFF38C35B36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E44A00-44F1-0424-809E-F748CBCB180D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40590D-AF3D-FC89-5DD4-2F43926BE425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8E6A83B-785C-45D3-6C3C-7613ED2C835D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12AC8FB-B5A2-8859-7DE9-46C6953D10CA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bg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0FA0DD18-4324-2042-7DA0-D49951FF0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4662" y="6381750"/>
            <a:ext cx="1506538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35571B-BE22-4529-AB44-154E1023F561}" type="datetime1">
              <a:rPr lang="en-US" smtClean="0"/>
              <a:pPr/>
              <a:t>10/31/2024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1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5D434F-B88A-0720-8837-7DB7DB2CDA09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custGeom>
            <a:avLst/>
            <a:gdLst>
              <a:gd name="connsiteX0" fmla="*/ 3124200 w 12191999"/>
              <a:gd name="connsiteY0" fmla="*/ 0 h 6858000"/>
              <a:gd name="connsiteX1" fmla="*/ 9020175 w 12191999"/>
              <a:gd name="connsiteY1" fmla="*/ 0 h 6858000"/>
              <a:gd name="connsiteX2" fmla="*/ 9020175 w 12191999"/>
              <a:gd name="connsiteY2" fmla="*/ 0 h 6858000"/>
              <a:gd name="connsiteX3" fmla="*/ 9216976 w 12191999"/>
              <a:gd name="connsiteY3" fmla="*/ 0 h 6858000"/>
              <a:gd name="connsiteX4" fmla="*/ 9716743 w 12191999"/>
              <a:gd name="connsiteY4" fmla="*/ 0 h 6858000"/>
              <a:gd name="connsiteX5" fmla="*/ 11745412 w 12191999"/>
              <a:gd name="connsiteY5" fmla="*/ 0 h 6858000"/>
              <a:gd name="connsiteX6" fmla="*/ 11875743 w 12191999"/>
              <a:gd name="connsiteY6" fmla="*/ 0 h 6858000"/>
              <a:gd name="connsiteX7" fmla="*/ 12191999 w 12191999"/>
              <a:gd name="connsiteY7" fmla="*/ 0 h 6858000"/>
              <a:gd name="connsiteX8" fmla="*/ 9876038 w 12191999"/>
              <a:gd name="connsiteY8" fmla="*/ 6858000 h 6858000"/>
              <a:gd name="connsiteX9" fmla="*/ 9716743 w 12191999"/>
              <a:gd name="connsiteY9" fmla="*/ 6858000 h 6858000"/>
              <a:gd name="connsiteX10" fmla="*/ 9020175 w 12191999"/>
              <a:gd name="connsiteY10" fmla="*/ 6858000 h 6858000"/>
              <a:gd name="connsiteX11" fmla="*/ 8395943 w 12191999"/>
              <a:gd name="connsiteY11" fmla="*/ 6858000 h 6858000"/>
              <a:gd name="connsiteX12" fmla="*/ 3796057 w 12191999"/>
              <a:gd name="connsiteY12" fmla="*/ 6858000 h 6858000"/>
              <a:gd name="connsiteX13" fmla="*/ 3124200 w 12191999"/>
              <a:gd name="connsiteY13" fmla="*/ 6858000 h 6858000"/>
              <a:gd name="connsiteX14" fmla="*/ 2975023 w 12191999"/>
              <a:gd name="connsiteY14" fmla="*/ 6858000 h 6858000"/>
              <a:gd name="connsiteX15" fmla="*/ 2475257 w 12191999"/>
              <a:gd name="connsiteY15" fmla="*/ 6858000 h 6858000"/>
              <a:gd name="connsiteX16" fmla="*/ 446587 w 12191999"/>
              <a:gd name="connsiteY16" fmla="*/ 6858000 h 6858000"/>
              <a:gd name="connsiteX17" fmla="*/ 316256 w 12191999"/>
              <a:gd name="connsiteY17" fmla="*/ 6858000 h 6858000"/>
              <a:gd name="connsiteX18" fmla="*/ 0 w 12191999"/>
              <a:gd name="connsiteY18" fmla="*/ 6858000 h 6858000"/>
              <a:gd name="connsiteX19" fmla="*/ 2315961 w 12191999"/>
              <a:gd name="connsiteY19" fmla="*/ 0 h 6858000"/>
              <a:gd name="connsiteX20" fmla="*/ 2475257 w 12191999"/>
              <a:gd name="connsiteY20" fmla="*/ 0 h 6858000"/>
              <a:gd name="connsiteX21" fmla="*/ 3124200 w 12191999"/>
              <a:gd name="connsiteY2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999" h="6858000">
                <a:moveTo>
                  <a:pt x="3124200" y="0"/>
                </a:moveTo>
                <a:lnTo>
                  <a:pt x="9020175" y="0"/>
                </a:lnTo>
                <a:lnTo>
                  <a:pt x="9020175" y="0"/>
                </a:lnTo>
                <a:lnTo>
                  <a:pt x="9216976" y="0"/>
                </a:lnTo>
                <a:lnTo>
                  <a:pt x="9716743" y="0"/>
                </a:lnTo>
                <a:lnTo>
                  <a:pt x="11745412" y="0"/>
                </a:lnTo>
                <a:lnTo>
                  <a:pt x="11875743" y="0"/>
                </a:lnTo>
                <a:lnTo>
                  <a:pt x="12191999" y="0"/>
                </a:lnTo>
                <a:lnTo>
                  <a:pt x="9876038" y="6858000"/>
                </a:lnTo>
                <a:lnTo>
                  <a:pt x="9716743" y="6858000"/>
                </a:lnTo>
                <a:lnTo>
                  <a:pt x="9020175" y="6858000"/>
                </a:lnTo>
                <a:lnTo>
                  <a:pt x="8395943" y="6858000"/>
                </a:lnTo>
                <a:lnTo>
                  <a:pt x="3796057" y="6858000"/>
                </a:lnTo>
                <a:lnTo>
                  <a:pt x="3124200" y="6858000"/>
                </a:lnTo>
                <a:lnTo>
                  <a:pt x="2975023" y="6858000"/>
                </a:lnTo>
                <a:lnTo>
                  <a:pt x="2475257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7" y="0"/>
                </a:lnTo>
                <a:lnTo>
                  <a:pt x="31242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44C9F-E483-C8BB-581F-9B217A2C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6" y="1685925"/>
            <a:ext cx="8439150" cy="348615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1F9C51-2B09-2C57-EE75-603C1A2E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115F0F-3672-6545-0CFE-C7794ADF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3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4E807-B0BA-A686-080B-C6C49317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F1109-6E0C-C561-BF2E-FCE27255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01FD68-6D7F-D5AB-8500-6B455E5E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4662" y="6381750"/>
            <a:ext cx="1506538" cy="196850"/>
          </a:xfrm>
        </p:spPr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0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3992-77A6-AA27-57D0-3D218E5E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B9EDC-24F1-2E36-767A-E71DAC568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CB057-6BBE-4660-710C-A7CC49F6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C57AE-BB43-C477-52D6-57756DBD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865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3AC3B65-3D31-CEBE-90BB-0E00B8B58B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7915" y="0"/>
            <a:ext cx="5094087" cy="6858000"/>
          </a:xfrm>
          <a:custGeom>
            <a:avLst/>
            <a:gdLst>
              <a:gd name="connsiteX0" fmla="*/ 2315961 w 5094087"/>
              <a:gd name="connsiteY0" fmla="*/ 0 h 6858000"/>
              <a:gd name="connsiteX1" fmla="*/ 5094087 w 5094087"/>
              <a:gd name="connsiteY1" fmla="*/ 0 h 6858000"/>
              <a:gd name="connsiteX2" fmla="*/ 5094087 w 5094087"/>
              <a:gd name="connsiteY2" fmla="*/ 6858000 h 6858000"/>
              <a:gd name="connsiteX3" fmla="*/ 0 w 50940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4087" h="6858000">
                <a:moveTo>
                  <a:pt x="2315961" y="0"/>
                </a:moveTo>
                <a:lnTo>
                  <a:pt x="5094087" y="0"/>
                </a:lnTo>
                <a:lnTo>
                  <a:pt x="50940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5DAE5-4570-8BA1-1D15-BFA30BEB5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1867933"/>
            <a:ext cx="5688012" cy="3374562"/>
          </a:xfrm>
        </p:spPr>
        <p:txBody>
          <a:bodyPr anchor="ctr">
            <a:normAutofit/>
          </a:bodyPr>
          <a:lstStyle>
            <a:lvl1pPr algn="l">
              <a:defRPr sz="4800" b="1" cap="all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6A4E2C0-B0A5-1A78-062F-07A6A1336435}"/>
              </a:ext>
            </a:extLst>
          </p:cNvPr>
          <p:cNvSpPr/>
          <p:nvPr userDrawn="1"/>
        </p:nvSpPr>
        <p:spPr>
          <a:xfrm>
            <a:off x="6203950" y="0"/>
            <a:ext cx="3209925" cy="6858000"/>
          </a:xfrm>
          <a:prstGeom prst="parallelogram">
            <a:avLst>
              <a:gd name="adj" fmla="val 721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ADC226-0069-1669-7CEE-F0F3F2176EAD}"/>
              </a:ext>
            </a:extLst>
          </p:cNvPr>
          <p:cNvGrpSpPr/>
          <p:nvPr userDrawn="1"/>
        </p:nvGrpSpPr>
        <p:grpSpPr>
          <a:xfrm>
            <a:off x="519700" y="476248"/>
            <a:ext cx="1992074" cy="832432"/>
            <a:chOff x="142874" y="11393589"/>
            <a:chExt cx="2186177" cy="913542"/>
          </a:xfrm>
        </p:grpSpPr>
        <p:grpSp>
          <p:nvGrpSpPr>
            <p:cNvPr id="5" name="Graphic 188">
              <a:extLst>
                <a:ext uri="{FF2B5EF4-FFF2-40B4-BE49-F238E27FC236}">
                  <a16:creationId xmlns:a16="http://schemas.microsoft.com/office/drawing/2014/main" id="{99E67EF4-0DCC-6DE7-E046-54E9DC7F8715}"/>
                </a:ext>
              </a:extLst>
            </p:cNvPr>
            <p:cNvGrpSpPr/>
            <p:nvPr/>
          </p:nvGrpSpPr>
          <p:grpSpPr>
            <a:xfrm>
              <a:off x="142874" y="11393589"/>
              <a:ext cx="1491138" cy="399002"/>
              <a:chOff x="142874" y="11393589"/>
              <a:chExt cx="1491138" cy="399002"/>
            </a:xfrm>
            <a:solidFill>
              <a:srgbClr val="FEE913"/>
            </a:solidFill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78E4655-6F37-2E6C-5D80-0C5F11234BEE}"/>
                  </a:ext>
                </a:extLst>
              </p:cNvPr>
              <p:cNvSpPr/>
              <p:nvPr/>
            </p:nvSpPr>
            <p:spPr>
              <a:xfrm>
                <a:off x="142874" y="11393684"/>
                <a:ext cx="296322" cy="398907"/>
              </a:xfrm>
              <a:custGeom>
                <a:avLst/>
                <a:gdLst>
                  <a:gd name="connsiteX0" fmla="*/ 296323 w 296322"/>
                  <a:gd name="connsiteY0" fmla="*/ 282035 h 398907"/>
                  <a:gd name="connsiteX1" fmla="*/ 167545 w 296322"/>
                  <a:gd name="connsiteY1" fmla="*/ 398907 h 398907"/>
                  <a:gd name="connsiteX2" fmla="*/ 0 w 296322"/>
                  <a:gd name="connsiteY2" fmla="*/ 398907 h 398907"/>
                  <a:gd name="connsiteX3" fmla="*/ 0 w 296322"/>
                  <a:gd name="connsiteY3" fmla="*/ 0 h 398907"/>
                  <a:gd name="connsiteX4" fmla="*/ 156115 w 296322"/>
                  <a:gd name="connsiteY4" fmla="*/ 0 h 398907"/>
                  <a:gd name="connsiteX5" fmla="*/ 282035 w 296322"/>
                  <a:gd name="connsiteY5" fmla="*/ 114014 h 398907"/>
                  <a:gd name="connsiteX6" fmla="*/ 247269 w 296322"/>
                  <a:gd name="connsiteY6" fmla="*/ 192119 h 398907"/>
                  <a:gd name="connsiteX7" fmla="*/ 296323 w 296322"/>
                  <a:gd name="connsiteY7" fmla="*/ 282130 h 398907"/>
                  <a:gd name="connsiteX8" fmla="*/ 91154 w 296322"/>
                  <a:gd name="connsiteY8" fmla="*/ 85439 h 398907"/>
                  <a:gd name="connsiteX9" fmla="*/ 91154 w 296322"/>
                  <a:gd name="connsiteY9" fmla="*/ 156115 h 398907"/>
                  <a:gd name="connsiteX10" fmla="*/ 156115 w 296322"/>
                  <a:gd name="connsiteY10" fmla="*/ 156115 h 398907"/>
                  <a:gd name="connsiteX11" fmla="*/ 190881 w 296322"/>
                  <a:gd name="connsiteY11" fmla="*/ 120777 h 398907"/>
                  <a:gd name="connsiteX12" fmla="*/ 156115 w 296322"/>
                  <a:gd name="connsiteY12" fmla="*/ 85439 h 398907"/>
                  <a:gd name="connsiteX13" fmla="*/ 91154 w 296322"/>
                  <a:gd name="connsiteY13" fmla="*/ 85439 h 398907"/>
                  <a:gd name="connsiteX14" fmla="*/ 205169 w 296322"/>
                  <a:gd name="connsiteY14" fmla="*/ 275272 h 398907"/>
                  <a:gd name="connsiteX15" fmla="*/ 167545 w 296322"/>
                  <a:gd name="connsiteY15" fmla="*/ 237077 h 398907"/>
                  <a:gd name="connsiteX16" fmla="*/ 91154 w 296322"/>
                  <a:gd name="connsiteY16" fmla="*/ 237077 h 398907"/>
                  <a:gd name="connsiteX17" fmla="*/ 91154 w 296322"/>
                  <a:gd name="connsiteY17" fmla="*/ 313468 h 398907"/>
                  <a:gd name="connsiteX18" fmla="*/ 167545 w 296322"/>
                  <a:gd name="connsiteY18" fmla="*/ 313468 h 398907"/>
                  <a:gd name="connsiteX19" fmla="*/ 205169 w 296322"/>
                  <a:gd name="connsiteY19" fmla="*/ 275272 h 39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96322" h="398907">
                    <a:moveTo>
                      <a:pt x="296323" y="282035"/>
                    </a:moveTo>
                    <a:cubicBezTo>
                      <a:pt x="296323" y="352711"/>
                      <a:pt x="238792" y="398907"/>
                      <a:pt x="167545" y="398907"/>
                    </a:cubicBezTo>
                    <a:lnTo>
                      <a:pt x="0" y="398907"/>
                    </a:lnTo>
                    <a:lnTo>
                      <a:pt x="0" y="0"/>
                    </a:lnTo>
                    <a:lnTo>
                      <a:pt x="156115" y="0"/>
                    </a:lnTo>
                    <a:cubicBezTo>
                      <a:pt x="225647" y="0"/>
                      <a:pt x="282035" y="45053"/>
                      <a:pt x="282035" y="114014"/>
                    </a:cubicBezTo>
                    <a:cubicBezTo>
                      <a:pt x="282035" y="147066"/>
                      <a:pt x="268891" y="173260"/>
                      <a:pt x="247269" y="192119"/>
                    </a:cubicBezTo>
                    <a:cubicBezTo>
                      <a:pt x="276892" y="210883"/>
                      <a:pt x="296323" y="241745"/>
                      <a:pt x="296323" y="282130"/>
                    </a:cubicBezTo>
                    <a:close/>
                    <a:moveTo>
                      <a:pt x="91154" y="85439"/>
                    </a:moveTo>
                    <a:lnTo>
                      <a:pt x="91154" y="156115"/>
                    </a:lnTo>
                    <a:lnTo>
                      <a:pt x="156115" y="156115"/>
                    </a:lnTo>
                    <a:cubicBezTo>
                      <a:pt x="176594" y="156115"/>
                      <a:pt x="190881" y="141256"/>
                      <a:pt x="190881" y="120777"/>
                    </a:cubicBezTo>
                    <a:cubicBezTo>
                      <a:pt x="190881" y="100298"/>
                      <a:pt x="177165" y="85439"/>
                      <a:pt x="156115" y="85439"/>
                    </a:cubicBezTo>
                    <a:lnTo>
                      <a:pt x="91154" y="85439"/>
                    </a:lnTo>
                    <a:close/>
                    <a:moveTo>
                      <a:pt x="205169" y="275272"/>
                    </a:moveTo>
                    <a:cubicBezTo>
                      <a:pt x="205169" y="253079"/>
                      <a:pt x="190310" y="237077"/>
                      <a:pt x="167545" y="237077"/>
                    </a:cubicBezTo>
                    <a:lnTo>
                      <a:pt x="91154" y="237077"/>
                    </a:lnTo>
                    <a:lnTo>
                      <a:pt x="91154" y="313468"/>
                    </a:lnTo>
                    <a:lnTo>
                      <a:pt x="167545" y="313468"/>
                    </a:lnTo>
                    <a:cubicBezTo>
                      <a:pt x="190310" y="313468"/>
                      <a:pt x="205169" y="297466"/>
                      <a:pt x="205169" y="275272"/>
                    </a:cubicBezTo>
                    <a:close/>
                  </a:path>
                </a:pathLst>
              </a:custGeom>
              <a:solidFill>
                <a:srgbClr val="FEE91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8CE799D-DBA9-741B-EA29-84FAC01BF675}"/>
                  </a:ext>
                </a:extLst>
              </p:cNvPr>
              <p:cNvSpPr/>
              <p:nvPr/>
            </p:nvSpPr>
            <p:spPr>
              <a:xfrm>
                <a:off x="508443" y="11393589"/>
                <a:ext cx="250793" cy="398907"/>
              </a:xfrm>
              <a:custGeom>
                <a:avLst/>
                <a:gdLst>
                  <a:gd name="connsiteX0" fmla="*/ 250793 w 250793"/>
                  <a:gd name="connsiteY0" fmla="*/ 311182 h 398907"/>
                  <a:gd name="connsiteX1" fmla="*/ 250793 w 250793"/>
                  <a:gd name="connsiteY1" fmla="*/ 398907 h 398907"/>
                  <a:gd name="connsiteX2" fmla="*/ 0 w 250793"/>
                  <a:gd name="connsiteY2" fmla="*/ 398907 h 398907"/>
                  <a:gd name="connsiteX3" fmla="*/ 0 w 250793"/>
                  <a:gd name="connsiteY3" fmla="*/ 0 h 398907"/>
                  <a:gd name="connsiteX4" fmla="*/ 247936 w 250793"/>
                  <a:gd name="connsiteY4" fmla="*/ 0 h 398907"/>
                  <a:gd name="connsiteX5" fmla="*/ 247936 w 250793"/>
                  <a:gd name="connsiteY5" fmla="*/ 87725 h 398907"/>
                  <a:gd name="connsiteX6" fmla="*/ 91249 w 250793"/>
                  <a:gd name="connsiteY6" fmla="*/ 87725 h 398907"/>
                  <a:gd name="connsiteX7" fmla="*/ 91249 w 250793"/>
                  <a:gd name="connsiteY7" fmla="*/ 153829 h 398907"/>
                  <a:gd name="connsiteX8" fmla="*/ 233743 w 250793"/>
                  <a:gd name="connsiteY8" fmla="*/ 153829 h 398907"/>
                  <a:gd name="connsiteX9" fmla="*/ 233743 w 250793"/>
                  <a:gd name="connsiteY9" fmla="*/ 240506 h 398907"/>
                  <a:gd name="connsiteX10" fmla="*/ 91249 w 250793"/>
                  <a:gd name="connsiteY10" fmla="*/ 240506 h 398907"/>
                  <a:gd name="connsiteX11" fmla="*/ 91249 w 250793"/>
                  <a:gd name="connsiteY11" fmla="*/ 311182 h 398907"/>
                  <a:gd name="connsiteX12" fmla="*/ 250793 w 250793"/>
                  <a:gd name="connsiteY12" fmla="*/ 311182 h 39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0793" h="398907">
                    <a:moveTo>
                      <a:pt x="250793" y="311182"/>
                    </a:moveTo>
                    <a:lnTo>
                      <a:pt x="250793" y="398907"/>
                    </a:lnTo>
                    <a:lnTo>
                      <a:pt x="0" y="398907"/>
                    </a:lnTo>
                    <a:lnTo>
                      <a:pt x="0" y="0"/>
                    </a:lnTo>
                    <a:lnTo>
                      <a:pt x="247936" y="0"/>
                    </a:lnTo>
                    <a:lnTo>
                      <a:pt x="247936" y="87725"/>
                    </a:lnTo>
                    <a:lnTo>
                      <a:pt x="91249" y="87725"/>
                    </a:lnTo>
                    <a:lnTo>
                      <a:pt x="91249" y="153829"/>
                    </a:lnTo>
                    <a:lnTo>
                      <a:pt x="233743" y="153829"/>
                    </a:lnTo>
                    <a:lnTo>
                      <a:pt x="233743" y="240506"/>
                    </a:lnTo>
                    <a:lnTo>
                      <a:pt x="91249" y="240506"/>
                    </a:lnTo>
                    <a:lnTo>
                      <a:pt x="91249" y="311182"/>
                    </a:lnTo>
                    <a:lnTo>
                      <a:pt x="250793" y="311182"/>
                    </a:lnTo>
                    <a:close/>
                  </a:path>
                </a:pathLst>
              </a:custGeom>
              <a:solidFill>
                <a:srgbClr val="FEE91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6FD2D7B-59F9-785D-B87A-FC10549FC99C}"/>
                  </a:ext>
                </a:extLst>
              </p:cNvPr>
              <p:cNvSpPr/>
              <p:nvPr/>
            </p:nvSpPr>
            <p:spPr>
              <a:xfrm>
                <a:off x="799051" y="11393589"/>
                <a:ext cx="387572" cy="398907"/>
              </a:xfrm>
              <a:custGeom>
                <a:avLst/>
                <a:gdLst>
                  <a:gd name="connsiteX0" fmla="*/ 267843 w 387572"/>
                  <a:gd name="connsiteY0" fmla="*/ 336232 h 398907"/>
                  <a:gd name="connsiteX1" fmla="*/ 119634 w 387572"/>
                  <a:gd name="connsiteY1" fmla="*/ 336232 h 398907"/>
                  <a:gd name="connsiteX2" fmla="*/ 99727 w 387572"/>
                  <a:gd name="connsiteY2" fmla="*/ 398907 h 398907"/>
                  <a:gd name="connsiteX3" fmla="*/ 0 w 387572"/>
                  <a:gd name="connsiteY3" fmla="*/ 398907 h 398907"/>
                  <a:gd name="connsiteX4" fmla="*/ 135636 w 387572"/>
                  <a:gd name="connsiteY4" fmla="*/ 0 h 398907"/>
                  <a:gd name="connsiteX5" fmla="*/ 251936 w 387572"/>
                  <a:gd name="connsiteY5" fmla="*/ 0 h 398907"/>
                  <a:gd name="connsiteX6" fmla="*/ 387572 w 387572"/>
                  <a:gd name="connsiteY6" fmla="*/ 398907 h 398907"/>
                  <a:gd name="connsiteX7" fmla="*/ 287846 w 387572"/>
                  <a:gd name="connsiteY7" fmla="*/ 398907 h 398907"/>
                  <a:gd name="connsiteX8" fmla="*/ 267938 w 387572"/>
                  <a:gd name="connsiteY8" fmla="*/ 336232 h 398907"/>
                  <a:gd name="connsiteX9" fmla="*/ 240506 w 387572"/>
                  <a:gd name="connsiteY9" fmla="*/ 250698 h 398907"/>
                  <a:gd name="connsiteX10" fmla="*/ 193739 w 387572"/>
                  <a:gd name="connsiteY10" fmla="*/ 104204 h 398907"/>
                  <a:gd name="connsiteX11" fmla="*/ 146971 w 387572"/>
                  <a:gd name="connsiteY11" fmla="*/ 250698 h 398907"/>
                  <a:gd name="connsiteX12" fmla="*/ 240411 w 387572"/>
                  <a:gd name="connsiteY12" fmla="*/ 250698 h 39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7572" h="398907">
                    <a:moveTo>
                      <a:pt x="267843" y="336232"/>
                    </a:moveTo>
                    <a:lnTo>
                      <a:pt x="119634" y="336232"/>
                    </a:lnTo>
                    <a:lnTo>
                      <a:pt x="99727" y="398907"/>
                    </a:lnTo>
                    <a:lnTo>
                      <a:pt x="0" y="398907"/>
                    </a:lnTo>
                    <a:lnTo>
                      <a:pt x="135636" y="0"/>
                    </a:lnTo>
                    <a:lnTo>
                      <a:pt x="251936" y="0"/>
                    </a:lnTo>
                    <a:lnTo>
                      <a:pt x="387572" y="398907"/>
                    </a:lnTo>
                    <a:lnTo>
                      <a:pt x="287846" y="398907"/>
                    </a:lnTo>
                    <a:lnTo>
                      <a:pt x="267938" y="336232"/>
                    </a:lnTo>
                    <a:close/>
                    <a:moveTo>
                      <a:pt x="240506" y="250698"/>
                    </a:moveTo>
                    <a:lnTo>
                      <a:pt x="193739" y="104204"/>
                    </a:lnTo>
                    <a:lnTo>
                      <a:pt x="146971" y="250698"/>
                    </a:lnTo>
                    <a:lnTo>
                      <a:pt x="240411" y="250698"/>
                    </a:lnTo>
                    <a:close/>
                  </a:path>
                </a:pathLst>
              </a:custGeom>
              <a:solidFill>
                <a:srgbClr val="FEE91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0EF76BE-451E-1E1B-9BB2-C36E86BA09F2}"/>
                  </a:ext>
                </a:extLst>
              </p:cNvPr>
              <p:cNvSpPr/>
              <p:nvPr/>
            </p:nvSpPr>
            <p:spPr>
              <a:xfrm>
                <a:off x="1235105" y="11393589"/>
                <a:ext cx="398907" cy="398907"/>
              </a:xfrm>
              <a:custGeom>
                <a:avLst/>
                <a:gdLst>
                  <a:gd name="connsiteX0" fmla="*/ 398907 w 398907"/>
                  <a:gd name="connsiteY0" fmla="*/ 398907 h 398907"/>
                  <a:gd name="connsiteX1" fmla="*/ 307753 w 398907"/>
                  <a:gd name="connsiteY1" fmla="*/ 398907 h 398907"/>
                  <a:gd name="connsiteX2" fmla="*/ 307753 w 398907"/>
                  <a:gd name="connsiteY2" fmla="*/ 166973 h 398907"/>
                  <a:gd name="connsiteX3" fmla="*/ 204597 w 398907"/>
                  <a:gd name="connsiteY3" fmla="*/ 336232 h 398907"/>
                  <a:gd name="connsiteX4" fmla="*/ 194310 w 398907"/>
                  <a:gd name="connsiteY4" fmla="*/ 336232 h 398907"/>
                  <a:gd name="connsiteX5" fmla="*/ 91154 w 398907"/>
                  <a:gd name="connsiteY5" fmla="*/ 166973 h 398907"/>
                  <a:gd name="connsiteX6" fmla="*/ 91154 w 398907"/>
                  <a:gd name="connsiteY6" fmla="*/ 398907 h 398907"/>
                  <a:gd name="connsiteX7" fmla="*/ 0 w 398907"/>
                  <a:gd name="connsiteY7" fmla="*/ 398907 h 398907"/>
                  <a:gd name="connsiteX8" fmla="*/ 0 w 398907"/>
                  <a:gd name="connsiteY8" fmla="*/ 0 h 398907"/>
                  <a:gd name="connsiteX9" fmla="*/ 91154 w 398907"/>
                  <a:gd name="connsiteY9" fmla="*/ 0 h 398907"/>
                  <a:gd name="connsiteX10" fmla="*/ 199454 w 398907"/>
                  <a:gd name="connsiteY10" fmla="*/ 177260 h 398907"/>
                  <a:gd name="connsiteX11" fmla="*/ 307753 w 398907"/>
                  <a:gd name="connsiteY11" fmla="*/ 0 h 398907"/>
                  <a:gd name="connsiteX12" fmla="*/ 398907 w 398907"/>
                  <a:gd name="connsiteY12" fmla="*/ 0 h 398907"/>
                  <a:gd name="connsiteX13" fmla="*/ 398907 w 398907"/>
                  <a:gd name="connsiteY13" fmla="*/ 398907 h 398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8907" h="398907">
                    <a:moveTo>
                      <a:pt x="398907" y="398907"/>
                    </a:moveTo>
                    <a:lnTo>
                      <a:pt x="307753" y="398907"/>
                    </a:lnTo>
                    <a:lnTo>
                      <a:pt x="307753" y="166973"/>
                    </a:lnTo>
                    <a:lnTo>
                      <a:pt x="204597" y="336232"/>
                    </a:lnTo>
                    <a:lnTo>
                      <a:pt x="194310" y="336232"/>
                    </a:lnTo>
                    <a:lnTo>
                      <a:pt x="91154" y="166973"/>
                    </a:lnTo>
                    <a:lnTo>
                      <a:pt x="91154" y="398907"/>
                    </a:lnTo>
                    <a:lnTo>
                      <a:pt x="0" y="398907"/>
                    </a:lnTo>
                    <a:lnTo>
                      <a:pt x="0" y="0"/>
                    </a:lnTo>
                    <a:lnTo>
                      <a:pt x="91154" y="0"/>
                    </a:lnTo>
                    <a:lnTo>
                      <a:pt x="199454" y="177260"/>
                    </a:lnTo>
                    <a:lnTo>
                      <a:pt x="307753" y="0"/>
                    </a:lnTo>
                    <a:lnTo>
                      <a:pt x="398907" y="0"/>
                    </a:lnTo>
                    <a:lnTo>
                      <a:pt x="398907" y="398907"/>
                    </a:lnTo>
                    <a:close/>
                  </a:path>
                </a:pathLst>
              </a:custGeom>
              <a:solidFill>
                <a:srgbClr val="FEE913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aphic 188">
              <a:extLst>
                <a:ext uri="{FF2B5EF4-FFF2-40B4-BE49-F238E27FC236}">
                  <a16:creationId xmlns:a16="http://schemas.microsoft.com/office/drawing/2014/main" id="{479D9800-F4A0-97EC-4356-498ED2AF8E6E}"/>
                </a:ext>
              </a:extLst>
            </p:cNvPr>
            <p:cNvGrpSpPr/>
            <p:nvPr/>
          </p:nvGrpSpPr>
          <p:grpSpPr>
            <a:xfrm>
              <a:off x="929829" y="11909367"/>
              <a:ext cx="1399222" cy="388334"/>
              <a:chOff x="929829" y="11909367"/>
              <a:chExt cx="1399222" cy="388334"/>
            </a:xfrm>
            <a:solidFill>
              <a:srgbClr val="FFFFFF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C27810E-555E-AFD0-0F4A-90F7E5A6A022}"/>
                  </a:ext>
                </a:extLst>
              </p:cNvPr>
              <p:cNvSpPr/>
              <p:nvPr/>
            </p:nvSpPr>
            <p:spPr>
              <a:xfrm>
                <a:off x="945831" y="11912415"/>
                <a:ext cx="108394" cy="153352"/>
              </a:xfrm>
              <a:custGeom>
                <a:avLst/>
                <a:gdLst>
                  <a:gd name="connsiteX0" fmla="*/ 108394 w 108394"/>
                  <a:gd name="connsiteY0" fmla="*/ 122206 h 153352"/>
                  <a:gd name="connsiteX1" fmla="*/ 108394 w 108394"/>
                  <a:gd name="connsiteY1" fmla="*/ 153353 h 153352"/>
                  <a:gd name="connsiteX2" fmla="*/ 0 w 108394"/>
                  <a:gd name="connsiteY2" fmla="*/ 153353 h 153352"/>
                  <a:gd name="connsiteX3" fmla="*/ 0 w 108394"/>
                  <a:gd name="connsiteY3" fmla="*/ 0 h 153352"/>
                  <a:gd name="connsiteX4" fmla="*/ 103822 w 108394"/>
                  <a:gd name="connsiteY4" fmla="*/ 0 h 153352"/>
                  <a:gd name="connsiteX5" fmla="*/ 103822 w 108394"/>
                  <a:gd name="connsiteY5" fmla="*/ 31147 h 153352"/>
                  <a:gd name="connsiteX6" fmla="*/ 33052 w 108394"/>
                  <a:gd name="connsiteY6" fmla="*/ 31147 h 153352"/>
                  <a:gd name="connsiteX7" fmla="*/ 33052 w 108394"/>
                  <a:gd name="connsiteY7" fmla="*/ 60960 h 153352"/>
                  <a:gd name="connsiteX8" fmla="*/ 98107 w 108394"/>
                  <a:gd name="connsiteY8" fmla="*/ 60960 h 153352"/>
                  <a:gd name="connsiteX9" fmla="*/ 98107 w 108394"/>
                  <a:gd name="connsiteY9" fmla="*/ 91154 h 153352"/>
                  <a:gd name="connsiteX10" fmla="*/ 33052 w 108394"/>
                  <a:gd name="connsiteY10" fmla="*/ 91154 h 153352"/>
                  <a:gd name="connsiteX11" fmla="*/ 33052 w 108394"/>
                  <a:gd name="connsiteY11" fmla="*/ 122301 h 153352"/>
                  <a:gd name="connsiteX12" fmla="*/ 108394 w 108394"/>
                  <a:gd name="connsiteY12" fmla="*/ 122301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8394" h="153352">
                    <a:moveTo>
                      <a:pt x="108394" y="122206"/>
                    </a:moveTo>
                    <a:lnTo>
                      <a:pt x="108394" y="153353"/>
                    </a:lnTo>
                    <a:lnTo>
                      <a:pt x="0" y="153353"/>
                    </a:lnTo>
                    <a:lnTo>
                      <a:pt x="0" y="0"/>
                    </a:lnTo>
                    <a:lnTo>
                      <a:pt x="103822" y="0"/>
                    </a:lnTo>
                    <a:lnTo>
                      <a:pt x="103822" y="31147"/>
                    </a:lnTo>
                    <a:lnTo>
                      <a:pt x="33052" y="31147"/>
                    </a:lnTo>
                    <a:lnTo>
                      <a:pt x="33052" y="60960"/>
                    </a:lnTo>
                    <a:lnTo>
                      <a:pt x="98107" y="60960"/>
                    </a:lnTo>
                    <a:lnTo>
                      <a:pt x="98107" y="91154"/>
                    </a:lnTo>
                    <a:lnTo>
                      <a:pt x="33052" y="91154"/>
                    </a:lnTo>
                    <a:lnTo>
                      <a:pt x="33052" y="122301"/>
                    </a:lnTo>
                    <a:lnTo>
                      <a:pt x="108394" y="1223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BFB685A-A234-5F5C-CE34-AFE8F8F1D258}"/>
                  </a:ext>
                </a:extLst>
              </p:cNvPr>
              <p:cNvSpPr/>
              <p:nvPr/>
            </p:nvSpPr>
            <p:spPr>
              <a:xfrm>
                <a:off x="1089563" y="11912415"/>
                <a:ext cx="136969" cy="153352"/>
              </a:xfrm>
              <a:custGeom>
                <a:avLst/>
                <a:gdLst>
                  <a:gd name="connsiteX0" fmla="*/ 136969 w 136969"/>
                  <a:gd name="connsiteY0" fmla="*/ 153353 h 153352"/>
                  <a:gd name="connsiteX1" fmla="*/ 107156 w 136969"/>
                  <a:gd name="connsiteY1" fmla="*/ 153353 h 153352"/>
                  <a:gd name="connsiteX2" fmla="*/ 32004 w 136969"/>
                  <a:gd name="connsiteY2" fmla="*/ 50387 h 153352"/>
                  <a:gd name="connsiteX3" fmla="*/ 32004 w 136969"/>
                  <a:gd name="connsiteY3" fmla="*/ 153353 h 153352"/>
                  <a:gd name="connsiteX4" fmla="*/ 0 w 136969"/>
                  <a:gd name="connsiteY4" fmla="*/ 153353 h 153352"/>
                  <a:gd name="connsiteX5" fmla="*/ 0 w 136969"/>
                  <a:gd name="connsiteY5" fmla="*/ 0 h 153352"/>
                  <a:gd name="connsiteX6" fmla="*/ 30861 w 136969"/>
                  <a:gd name="connsiteY6" fmla="*/ 0 h 153352"/>
                  <a:gd name="connsiteX7" fmla="*/ 104870 w 136969"/>
                  <a:gd name="connsiteY7" fmla="*/ 101251 h 153352"/>
                  <a:gd name="connsiteX8" fmla="*/ 104870 w 136969"/>
                  <a:gd name="connsiteY8" fmla="*/ 0 h 153352"/>
                  <a:gd name="connsiteX9" fmla="*/ 136874 w 136969"/>
                  <a:gd name="connsiteY9" fmla="*/ 0 h 153352"/>
                  <a:gd name="connsiteX10" fmla="*/ 136874 w 136969"/>
                  <a:gd name="connsiteY10" fmla="*/ 153353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969" h="153352">
                    <a:moveTo>
                      <a:pt x="136969" y="153353"/>
                    </a:moveTo>
                    <a:lnTo>
                      <a:pt x="107156" y="153353"/>
                    </a:lnTo>
                    <a:lnTo>
                      <a:pt x="32004" y="50387"/>
                    </a:lnTo>
                    <a:lnTo>
                      <a:pt x="32004" y="153353"/>
                    </a:lnTo>
                    <a:lnTo>
                      <a:pt x="0" y="153353"/>
                    </a:lnTo>
                    <a:lnTo>
                      <a:pt x="0" y="0"/>
                    </a:lnTo>
                    <a:lnTo>
                      <a:pt x="30861" y="0"/>
                    </a:lnTo>
                    <a:lnTo>
                      <a:pt x="104870" y="101251"/>
                    </a:lnTo>
                    <a:lnTo>
                      <a:pt x="104870" y="0"/>
                    </a:lnTo>
                    <a:lnTo>
                      <a:pt x="136874" y="0"/>
                    </a:lnTo>
                    <a:lnTo>
                      <a:pt x="136874" y="15335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130F252-799B-7736-8501-C67E5158D10F}"/>
                  </a:ext>
                </a:extLst>
              </p:cNvPr>
              <p:cNvSpPr/>
              <p:nvPr/>
            </p:nvSpPr>
            <p:spPr>
              <a:xfrm>
                <a:off x="1251298" y="11912320"/>
                <a:ext cx="124682" cy="153352"/>
              </a:xfrm>
              <a:custGeom>
                <a:avLst/>
                <a:gdLst>
                  <a:gd name="connsiteX0" fmla="*/ 78867 w 124682"/>
                  <a:gd name="connsiteY0" fmla="*/ 31147 h 153352"/>
                  <a:gd name="connsiteX1" fmla="*/ 78867 w 124682"/>
                  <a:gd name="connsiteY1" fmla="*/ 153353 h 153352"/>
                  <a:gd name="connsiteX2" fmla="*/ 45815 w 124682"/>
                  <a:gd name="connsiteY2" fmla="*/ 153353 h 153352"/>
                  <a:gd name="connsiteX3" fmla="*/ 45815 w 124682"/>
                  <a:gd name="connsiteY3" fmla="*/ 31147 h 153352"/>
                  <a:gd name="connsiteX4" fmla="*/ 0 w 124682"/>
                  <a:gd name="connsiteY4" fmla="*/ 31147 h 153352"/>
                  <a:gd name="connsiteX5" fmla="*/ 0 w 124682"/>
                  <a:gd name="connsiteY5" fmla="*/ 0 h 153352"/>
                  <a:gd name="connsiteX6" fmla="*/ 124682 w 124682"/>
                  <a:gd name="connsiteY6" fmla="*/ 0 h 153352"/>
                  <a:gd name="connsiteX7" fmla="*/ 124682 w 124682"/>
                  <a:gd name="connsiteY7" fmla="*/ 31147 h 153352"/>
                  <a:gd name="connsiteX8" fmla="*/ 78867 w 124682"/>
                  <a:gd name="connsiteY8" fmla="*/ 31147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682" h="153352">
                    <a:moveTo>
                      <a:pt x="78867" y="31147"/>
                    </a:moveTo>
                    <a:lnTo>
                      <a:pt x="78867" y="153353"/>
                    </a:lnTo>
                    <a:lnTo>
                      <a:pt x="45815" y="153353"/>
                    </a:lnTo>
                    <a:lnTo>
                      <a:pt x="45815" y="31147"/>
                    </a:lnTo>
                    <a:lnTo>
                      <a:pt x="0" y="31147"/>
                    </a:lnTo>
                    <a:lnTo>
                      <a:pt x="0" y="0"/>
                    </a:lnTo>
                    <a:lnTo>
                      <a:pt x="124682" y="0"/>
                    </a:lnTo>
                    <a:lnTo>
                      <a:pt x="124682" y="31147"/>
                    </a:lnTo>
                    <a:lnTo>
                      <a:pt x="78867" y="3114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8BED9AF-50AE-93E7-AEFF-5C6A0548E87A}"/>
                  </a:ext>
                </a:extLst>
              </p:cNvPr>
              <p:cNvSpPr/>
              <p:nvPr/>
            </p:nvSpPr>
            <p:spPr>
              <a:xfrm>
                <a:off x="1400650" y="11912415"/>
                <a:ext cx="108394" cy="153352"/>
              </a:xfrm>
              <a:custGeom>
                <a:avLst/>
                <a:gdLst>
                  <a:gd name="connsiteX0" fmla="*/ 108394 w 108394"/>
                  <a:gd name="connsiteY0" fmla="*/ 122206 h 153352"/>
                  <a:gd name="connsiteX1" fmla="*/ 108394 w 108394"/>
                  <a:gd name="connsiteY1" fmla="*/ 153353 h 153352"/>
                  <a:gd name="connsiteX2" fmla="*/ 0 w 108394"/>
                  <a:gd name="connsiteY2" fmla="*/ 153353 h 153352"/>
                  <a:gd name="connsiteX3" fmla="*/ 0 w 108394"/>
                  <a:gd name="connsiteY3" fmla="*/ 0 h 153352"/>
                  <a:gd name="connsiteX4" fmla="*/ 103822 w 108394"/>
                  <a:gd name="connsiteY4" fmla="*/ 0 h 153352"/>
                  <a:gd name="connsiteX5" fmla="*/ 103822 w 108394"/>
                  <a:gd name="connsiteY5" fmla="*/ 31147 h 153352"/>
                  <a:gd name="connsiteX6" fmla="*/ 33052 w 108394"/>
                  <a:gd name="connsiteY6" fmla="*/ 31147 h 153352"/>
                  <a:gd name="connsiteX7" fmla="*/ 33052 w 108394"/>
                  <a:gd name="connsiteY7" fmla="*/ 60960 h 153352"/>
                  <a:gd name="connsiteX8" fmla="*/ 98108 w 108394"/>
                  <a:gd name="connsiteY8" fmla="*/ 60960 h 153352"/>
                  <a:gd name="connsiteX9" fmla="*/ 98108 w 108394"/>
                  <a:gd name="connsiteY9" fmla="*/ 91154 h 153352"/>
                  <a:gd name="connsiteX10" fmla="*/ 33052 w 108394"/>
                  <a:gd name="connsiteY10" fmla="*/ 91154 h 153352"/>
                  <a:gd name="connsiteX11" fmla="*/ 33052 w 108394"/>
                  <a:gd name="connsiteY11" fmla="*/ 122301 h 153352"/>
                  <a:gd name="connsiteX12" fmla="*/ 108394 w 108394"/>
                  <a:gd name="connsiteY12" fmla="*/ 122301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8394" h="153352">
                    <a:moveTo>
                      <a:pt x="108394" y="122206"/>
                    </a:moveTo>
                    <a:lnTo>
                      <a:pt x="108394" y="153353"/>
                    </a:lnTo>
                    <a:lnTo>
                      <a:pt x="0" y="153353"/>
                    </a:lnTo>
                    <a:lnTo>
                      <a:pt x="0" y="0"/>
                    </a:lnTo>
                    <a:lnTo>
                      <a:pt x="103822" y="0"/>
                    </a:lnTo>
                    <a:lnTo>
                      <a:pt x="103822" y="31147"/>
                    </a:lnTo>
                    <a:lnTo>
                      <a:pt x="33052" y="31147"/>
                    </a:lnTo>
                    <a:lnTo>
                      <a:pt x="33052" y="60960"/>
                    </a:lnTo>
                    <a:lnTo>
                      <a:pt x="98108" y="60960"/>
                    </a:lnTo>
                    <a:lnTo>
                      <a:pt x="98108" y="91154"/>
                    </a:lnTo>
                    <a:lnTo>
                      <a:pt x="33052" y="91154"/>
                    </a:lnTo>
                    <a:lnTo>
                      <a:pt x="33052" y="122301"/>
                    </a:lnTo>
                    <a:lnTo>
                      <a:pt x="108394" y="1223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937DD06-F34C-DB9A-2A74-F38E4D4DC473}"/>
                  </a:ext>
                </a:extLst>
              </p:cNvPr>
              <p:cNvSpPr/>
              <p:nvPr/>
            </p:nvSpPr>
            <p:spPr>
              <a:xfrm>
                <a:off x="1544477" y="11912415"/>
                <a:ext cx="130778" cy="153352"/>
              </a:xfrm>
              <a:custGeom>
                <a:avLst/>
                <a:gdLst>
                  <a:gd name="connsiteX0" fmla="*/ 0 w 130778"/>
                  <a:gd name="connsiteY0" fmla="*/ 153353 h 153352"/>
                  <a:gd name="connsiteX1" fmla="*/ 0 w 130778"/>
                  <a:gd name="connsiteY1" fmla="*/ 0 h 153352"/>
                  <a:gd name="connsiteX2" fmla="*/ 61817 w 130778"/>
                  <a:gd name="connsiteY2" fmla="*/ 0 h 153352"/>
                  <a:gd name="connsiteX3" fmla="*/ 105728 w 130778"/>
                  <a:gd name="connsiteY3" fmla="*/ 12382 h 153352"/>
                  <a:gd name="connsiteX4" fmla="*/ 121349 w 130778"/>
                  <a:gd name="connsiteY4" fmla="*/ 46863 h 153352"/>
                  <a:gd name="connsiteX5" fmla="*/ 112014 w 130778"/>
                  <a:gd name="connsiteY5" fmla="*/ 76962 h 153352"/>
                  <a:gd name="connsiteX6" fmla="*/ 86106 w 130778"/>
                  <a:gd name="connsiteY6" fmla="*/ 94393 h 153352"/>
                  <a:gd name="connsiteX7" fmla="*/ 130778 w 130778"/>
                  <a:gd name="connsiteY7" fmla="*/ 153353 h 153352"/>
                  <a:gd name="connsiteX8" fmla="*/ 92012 w 130778"/>
                  <a:gd name="connsiteY8" fmla="*/ 153353 h 153352"/>
                  <a:gd name="connsiteX9" fmla="*/ 50197 w 130778"/>
                  <a:gd name="connsiteY9" fmla="*/ 97727 h 153352"/>
                  <a:gd name="connsiteX10" fmla="*/ 33147 w 130778"/>
                  <a:gd name="connsiteY10" fmla="*/ 97727 h 153352"/>
                  <a:gd name="connsiteX11" fmla="*/ 33147 w 130778"/>
                  <a:gd name="connsiteY11" fmla="*/ 153353 h 153352"/>
                  <a:gd name="connsiteX12" fmla="*/ 95 w 130778"/>
                  <a:gd name="connsiteY12" fmla="*/ 153353 h 153352"/>
                  <a:gd name="connsiteX13" fmla="*/ 61341 w 130778"/>
                  <a:gd name="connsiteY13" fmla="*/ 28480 h 153352"/>
                  <a:gd name="connsiteX14" fmla="*/ 33052 w 130778"/>
                  <a:gd name="connsiteY14" fmla="*/ 28480 h 153352"/>
                  <a:gd name="connsiteX15" fmla="*/ 33052 w 130778"/>
                  <a:gd name="connsiteY15" fmla="*/ 69247 h 153352"/>
                  <a:gd name="connsiteX16" fmla="*/ 61341 w 130778"/>
                  <a:gd name="connsiteY16" fmla="*/ 69247 h 153352"/>
                  <a:gd name="connsiteX17" fmla="*/ 88773 w 130778"/>
                  <a:gd name="connsiteY17" fmla="*/ 48863 h 153352"/>
                  <a:gd name="connsiteX18" fmla="*/ 82201 w 130778"/>
                  <a:gd name="connsiteY18" fmla="*/ 33433 h 153352"/>
                  <a:gd name="connsiteX19" fmla="*/ 61341 w 130778"/>
                  <a:gd name="connsiteY19" fmla="*/ 2848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0778" h="153352">
                    <a:moveTo>
                      <a:pt x="0" y="153353"/>
                    </a:moveTo>
                    <a:lnTo>
                      <a:pt x="0" y="0"/>
                    </a:lnTo>
                    <a:lnTo>
                      <a:pt x="61817" y="0"/>
                    </a:lnTo>
                    <a:cubicBezTo>
                      <a:pt x="80677" y="0"/>
                      <a:pt x="95250" y="4096"/>
                      <a:pt x="105728" y="12382"/>
                    </a:cubicBezTo>
                    <a:cubicBezTo>
                      <a:pt x="116205" y="20669"/>
                      <a:pt x="121349" y="32099"/>
                      <a:pt x="121349" y="46863"/>
                    </a:cubicBezTo>
                    <a:cubicBezTo>
                      <a:pt x="121349" y="58674"/>
                      <a:pt x="118205" y="68771"/>
                      <a:pt x="112014" y="76962"/>
                    </a:cubicBezTo>
                    <a:cubicBezTo>
                      <a:pt x="105823" y="85249"/>
                      <a:pt x="97155" y="91059"/>
                      <a:pt x="86106" y="94393"/>
                    </a:cubicBezTo>
                    <a:lnTo>
                      <a:pt x="130778" y="153353"/>
                    </a:lnTo>
                    <a:lnTo>
                      <a:pt x="92012" y="153353"/>
                    </a:lnTo>
                    <a:lnTo>
                      <a:pt x="50197" y="97727"/>
                    </a:lnTo>
                    <a:lnTo>
                      <a:pt x="33147" y="97727"/>
                    </a:lnTo>
                    <a:lnTo>
                      <a:pt x="33147" y="153353"/>
                    </a:lnTo>
                    <a:lnTo>
                      <a:pt x="95" y="153353"/>
                    </a:lnTo>
                    <a:close/>
                    <a:moveTo>
                      <a:pt x="61341" y="28480"/>
                    </a:moveTo>
                    <a:lnTo>
                      <a:pt x="33052" y="28480"/>
                    </a:lnTo>
                    <a:lnTo>
                      <a:pt x="33052" y="69247"/>
                    </a:lnTo>
                    <a:lnTo>
                      <a:pt x="61341" y="69247"/>
                    </a:lnTo>
                    <a:cubicBezTo>
                      <a:pt x="79629" y="69247"/>
                      <a:pt x="88773" y="62484"/>
                      <a:pt x="88773" y="48863"/>
                    </a:cubicBezTo>
                    <a:cubicBezTo>
                      <a:pt x="88773" y="41815"/>
                      <a:pt x="86582" y="36671"/>
                      <a:pt x="82201" y="33433"/>
                    </a:cubicBezTo>
                    <a:cubicBezTo>
                      <a:pt x="77819" y="30099"/>
                      <a:pt x="70866" y="28480"/>
                      <a:pt x="61341" y="28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260E279-1258-071E-3741-71452BE94064}"/>
                  </a:ext>
                </a:extLst>
              </p:cNvPr>
              <p:cNvSpPr/>
              <p:nvPr/>
            </p:nvSpPr>
            <p:spPr>
              <a:xfrm>
                <a:off x="1701544" y="11912415"/>
                <a:ext cx="121348" cy="153352"/>
              </a:xfrm>
              <a:custGeom>
                <a:avLst/>
                <a:gdLst>
                  <a:gd name="connsiteX0" fmla="*/ 0 w 121348"/>
                  <a:gd name="connsiteY0" fmla="*/ 153353 h 153352"/>
                  <a:gd name="connsiteX1" fmla="*/ 0 w 121348"/>
                  <a:gd name="connsiteY1" fmla="*/ 0 h 153352"/>
                  <a:gd name="connsiteX2" fmla="*/ 61817 w 121348"/>
                  <a:gd name="connsiteY2" fmla="*/ 0 h 153352"/>
                  <a:gd name="connsiteX3" fmla="*/ 105728 w 121348"/>
                  <a:gd name="connsiteY3" fmla="*/ 13049 h 153352"/>
                  <a:gd name="connsiteX4" fmla="*/ 121349 w 121348"/>
                  <a:gd name="connsiteY4" fmla="*/ 49530 h 153352"/>
                  <a:gd name="connsiteX5" fmla="*/ 114205 w 121348"/>
                  <a:gd name="connsiteY5" fmla="*/ 77914 h 153352"/>
                  <a:gd name="connsiteX6" fmla="*/ 93821 w 121348"/>
                  <a:gd name="connsiteY6" fmla="*/ 96393 h 153352"/>
                  <a:gd name="connsiteX7" fmla="*/ 62389 w 121348"/>
                  <a:gd name="connsiteY7" fmla="*/ 102965 h 153352"/>
                  <a:gd name="connsiteX8" fmla="*/ 33052 w 121348"/>
                  <a:gd name="connsiteY8" fmla="*/ 102965 h 153352"/>
                  <a:gd name="connsiteX9" fmla="*/ 33052 w 121348"/>
                  <a:gd name="connsiteY9" fmla="*/ 153353 h 153352"/>
                  <a:gd name="connsiteX10" fmla="*/ 0 w 121348"/>
                  <a:gd name="connsiteY10" fmla="*/ 153353 h 153352"/>
                  <a:gd name="connsiteX11" fmla="*/ 61341 w 121348"/>
                  <a:gd name="connsiteY11" fmla="*/ 28480 h 153352"/>
                  <a:gd name="connsiteX12" fmla="*/ 33052 w 121348"/>
                  <a:gd name="connsiteY12" fmla="*/ 28480 h 153352"/>
                  <a:gd name="connsiteX13" fmla="*/ 33052 w 121348"/>
                  <a:gd name="connsiteY13" fmla="*/ 74486 h 153352"/>
                  <a:gd name="connsiteX14" fmla="*/ 61341 w 121348"/>
                  <a:gd name="connsiteY14" fmla="*/ 74486 h 153352"/>
                  <a:gd name="connsiteX15" fmla="*/ 88773 w 121348"/>
                  <a:gd name="connsiteY15" fmla="*/ 51435 h 153352"/>
                  <a:gd name="connsiteX16" fmla="*/ 61341 w 121348"/>
                  <a:gd name="connsiteY16" fmla="*/ 28385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1348" h="153352">
                    <a:moveTo>
                      <a:pt x="0" y="153353"/>
                    </a:moveTo>
                    <a:lnTo>
                      <a:pt x="0" y="0"/>
                    </a:lnTo>
                    <a:lnTo>
                      <a:pt x="61817" y="0"/>
                    </a:lnTo>
                    <a:cubicBezTo>
                      <a:pt x="80677" y="0"/>
                      <a:pt x="95250" y="4381"/>
                      <a:pt x="105728" y="13049"/>
                    </a:cubicBezTo>
                    <a:cubicBezTo>
                      <a:pt x="116205" y="21717"/>
                      <a:pt x="121349" y="33909"/>
                      <a:pt x="121349" y="49530"/>
                    </a:cubicBezTo>
                    <a:cubicBezTo>
                      <a:pt x="121349" y="60484"/>
                      <a:pt x="118967" y="69913"/>
                      <a:pt x="114205" y="77914"/>
                    </a:cubicBezTo>
                    <a:cubicBezTo>
                      <a:pt x="109442" y="85915"/>
                      <a:pt x="102679" y="92012"/>
                      <a:pt x="93821" y="96393"/>
                    </a:cubicBezTo>
                    <a:cubicBezTo>
                      <a:pt x="84963" y="100774"/>
                      <a:pt x="74486" y="102965"/>
                      <a:pt x="62389" y="102965"/>
                    </a:cubicBezTo>
                    <a:lnTo>
                      <a:pt x="33052" y="102965"/>
                    </a:lnTo>
                    <a:lnTo>
                      <a:pt x="33052" y="153353"/>
                    </a:lnTo>
                    <a:lnTo>
                      <a:pt x="0" y="153353"/>
                    </a:lnTo>
                    <a:close/>
                    <a:moveTo>
                      <a:pt x="61341" y="28480"/>
                    </a:moveTo>
                    <a:lnTo>
                      <a:pt x="33052" y="28480"/>
                    </a:lnTo>
                    <a:lnTo>
                      <a:pt x="33052" y="74486"/>
                    </a:lnTo>
                    <a:lnTo>
                      <a:pt x="61341" y="74486"/>
                    </a:lnTo>
                    <a:cubicBezTo>
                      <a:pt x="79629" y="74486"/>
                      <a:pt x="88773" y="66770"/>
                      <a:pt x="88773" y="51435"/>
                    </a:cubicBezTo>
                    <a:cubicBezTo>
                      <a:pt x="88773" y="36100"/>
                      <a:pt x="79629" y="28385"/>
                      <a:pt x="61341" y="283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9859B99-8CE3-C70C-8D9E-FAA4AB17BE92}"/>
                  </a:ext>
                </a:extLst>
              </p:cNvPr>
              <p:cNvSpPr/>
              <p:nvPr/>
            </p:nvSpPr>
            <p:spPr>
              <a:xfrm>
                <a:off x="1849087" y="11912415"/>
                <a:ext cx="130683" cy="153352"/>
              </a:xfrm>
              <a:custGeom>
                <a:avLst/>
                <a:gdLst>
                  <a:gd name="connsiteX0" fmla="*/ 0 w 130683"/>
                  <a:gd name="connsiteY0" fmla="*/ 153353 h 153352"/>
                  <a:gd name="connsiteX1" fmla="*/ 0 w 130683"/>
                  <a:gd name="connsiteY1" fmla="*/ 0 h 153352"/>
                  <a:gd name="connsiteX2" fmla="*/ 61817 w 130683"/>
                  <a:gd name="connsiteY2" fmla="*/ 0 h 153352"/>
                  <a:gd name="connsiteX3" fmla="*/ 105727 w 130683"/>
                  <a:gd name="connsiteY3" fmla="*/ 12382 h 153352"/>
                  <a:gd name="connsiteX4" fmla="*/ 121348 w 130683"/>
                  <a:gd name="connsiteY4" fmla="*/ 46863 h 153352"/>
                  <a:gd name="connsiteX5" fmla="*/ 112014 w 130683"/>
                  <a:gd name="connsiteY5" fmla="*/ 76962 h 153352"/>
                  <a:gd name="connsiteX6" fmla="*/ 86011 w 130683"/>
                  <a:gd name="connsiteY6" fmla="*/ 94393 h 153352"/>
                  <a:gd name="connsiteX7" fmla="*/ 130683 w 130683"/>
                  <a:gd name="connsiteY7" fmla="*/ 153353 h 153352"/>
                  <a:gd name="connsiteX8" fmla="*/ 91916 w 130683"/>
                  <a:gd name="connsiteY8" fmla="*/ 153353 h 153352"/>
                  <a:gd name="connsiteX9" fmla="*/ 50101 w 130683"/>
                  <a:gd name="connsiteY9" fmla="*/ 97727 h 153352"/>
                  <a:gd name="connsiteX10" fmla="*/ 33052 w 130683"/>
                  <a:gd name="connsiteY10" fmla="*/ 97727 h 153352"/>
                  <a:gd name="connsiteX11" fmla="*/ 33052 w 130683"/>
                  <a:gd name="connsiteY11" fmla="*/ 153353 h 153352"/>
                  <a:gd name="connsiteX12" fmla="*/ 0 w 130683"/>
                  <a:gd name="connsiteY12" fmla="*/ 153353 h 153352"/>
                  <a:gd name="connsiteX13" fmla="*/ 61341 w 130683"/>
                  <a:gd name="connsiteY13" fmla="*/ 28480 h 153352"/>
                  <a:gd name="connsiteX14" fmla="*/ 33052 w 130683"/>
                  <a:gd name="connsiteY14" fmla="*/ 28480 h 153352"/>
                  <a:gd name="connsiteX15" fmla="*/ 33052 w 130683"/>
                  <a:gd name="connsiteY15" fmla="*/ 69247 h 153352"/>
                  <a:gd name="connsiteX16" fmla="*/ 61341 w 130683"/>
                  <a:gd name="connsiteY16" fmla="*/ 69247 h 153352"/>
                  <a:gd name="connsiteX17" fmla="*/ 88773 w 130683"/>
                  <a:gd name="connsiteY17" fmla="*/ 48863 h 153352"/>
                  <a:gd name="connsiteX18" fmla="*/ 82201 w 130683"/>
                  <a:gd name="connsiteY18" fmla="*/ 33433 h 153352"/>
                  <a:gd name="connsiteX19" fmla="*/ 61436 w 130683"/>
                  <a:gd name="connsiteY19" fmla="*/ 28480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0683" h="153352">
                    <a:moveTo>
                      <a:pt x="0" y="153353"/>
                    </a:moveTo>
                    <a:lnTo>
                      <a:pt x="0" y="0"/>
                    </a:lnTo>
                    <a:lnTo>
                      <a:pt x="61817" y="0"/>
                    </a:lnTo>
                    <a:cubicBezTo>
                      <a:pt x="80677" y="0"/>
                      <a:pt x="95345" y="4096"/>
                      <a:pt x="105727" y="12382"/>
                    </a:cubicBezTo>
                    <a:cubicBezTo>
                      <a:pt x="116205" y="20669"/>
                      <a:pt x="121348" y="32099"/>
                      <a:pt x="121348" y="46863"/>
                    </a:cubicBezTo>
                    <a:cubicBezTo>
                      <a:pt x="121348" y="58674"/>
                      <a:pt x="118205" y="68771"/>
                      <a:pt x="112014" y="76962"/>
                    </a:cubicBezTo>
                    <a:cubicBezTo>
                      <a:pt x="105823" y="85249"/>
                      <a:pt x="97155" y="91059"/>
                      <a:pt x="86011" y="94393"/>
                    </a:cubicBezTo>
                    <a:lnTo>
                      <a:pt x="130683" y="153353"/>
                    </a:lnTo>
                    <a:lnTo>
                      <a:pt x="91916" y="153353"/>
                    </a:lnTo>
                    <a:lnTo>
                      <a:pt x="50101" y="97727"/>
                    </a:lnTo>
                    <a:lnTo>
                      <a:pt x="33052" y="97727"/>
                    </a:lnTo>
                    <a:lnTo>
                      <a:pt x="33052" y="153353"/>
                    </a:lnTo>
                    <a:lnTo>
                      <a:pt x="0" y="153353"/>
                    </a:lnTo>
                    <a:close/>
                    <a:moveTo>
                      <a:pt x="61341" y="28480"/>
                    </a:moveTo>
                    <a:lnTo>
                      <a:pt x="33052" y="28480"/>
                    </a:lnTo>
                    <a:lnTo>
                      <a:pt x="33052" y="69247"/>
                    </a:lnTo>
                    <a:lnTo>
                      <a:pt x="61341" y="69247"/>
                    </a:lnTo>
                    <a:cubicBezTo>
                      <a:pt x="79629" y="69247"/>
                      <a:pt x="88773" y="62484"/>
                      <a:pt x="88773" y="48863"/>
                    </a:cubicBezTo>
                    <a:cubicBezTo>
                      <a:pt x="88773" y="41815"/>
                      <a:pt x="86582" y="36671"/>
                      <a:pt x="82201" y="33433"/>
                    </a:cubicBezTo>
                    <a:cubicBezTo>
                      <a:pt x="77819" y="30099"/>
                      <a:pt x="70866" y="28480"/>
                      <a:pt x="61436" y="284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9C6E3BB-E4DD-1109-3F44-83860FC2D1F5}"/>
                  </a:ext>
                </a:extLst>
              </p:cNvPr>
              <p:cNvSpPr/>
              <p:nvPr/>
            </p:nvSpPr>
            <p:spPr>
              <a:xfrm>
                <a:off x="2006059" y="11912415"/>
                <a:ext cx="33051" cy="153352"/>
              </a:xfrm>
              <a:custGeom>
                <a:avLst/>
                <a:gdLst>
                  <a:gd name="connsiteX0" fmla="*/ 0 w 33051"/>
                  <a:gd name="connsiteY0" fmla="*/ 153353 h 153352"/>
                  <a:gd name="connsiteX1" fmla="*/ 0 w 33051"/>
                  <a:gd name="connsiteY1" fmla="*/ 0 h 153352"/>
                  <a:gd name="connsiteX2" fmla="*/ 33052 w 33051"/>
                  <a:gd name="connsiteY2" fmla="*/ 0 h 153352"/>
                  <a:gd name="connsiteX3" fmla="*/ 33052 w 33051"/>
                  <a:gd name="connsiteY3" fmla="*/ 153353 h 153352"/>
                  <a:gd name="connsiteX4" fmla="*/ 0 w 33051"/>
                  <a:gd name="connsiteY4" fmla="*/ 153353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51" h="153352">
                    <a:moveTo>
                      <a:pt x="0" y="153353"/>
                    </a:moveTo>
                    <a:lnTo>
                      <a:pt x="0" y="0"/>
                    </a:lnTo>
                    <a:lnTo>
                      <a:pt x="33052" y="0"/>
                    </a:lnTo>
                    <a:lnTo>
                      <a:pt x="33052" y="153353"/>
                    </a:lnTo>
                    <a:lnTo>
                      <a:pt x="0" y="15335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21B1910-863F-04C7-4835-2FE9F63668C8}"/>
                  </a:ext>
                </a:extLst>
              </p:cNvPr>
              <p:cNvSpPr/>
              <p:nvPr/>
            </p:nvSpPr>
            <p:spPr>
              <a:xfrm>
                <a:off x="2067209" y="11909367"/>
                <a:ext cx="122396" cy="159734"/>
              </a:xfrm>
              <a:custGeom>
                <a:avLst/>
                <a:gdLst>
                  <a:gd name="connsiteX0" fmla="*/ 64865 w 122396"/>
                  <a:gd name="connsiteY0" fmla="*/ 159449 h 159734"/>
                  <a:gd name="connsiteX1" fmla="*/ 24955 w 122396"/>
                  <a:gd name="connsiteY1" fmla="*/ 150114 h 159734"/>
                  <a:gd name="connsiteX2" fmla="*/ 0 w 122396"/>
                  <a:gd name="connsiteY2" fmla="*/ 123539 h 159734"/>
                  <a:gd name="connsiteX3" fmla="*/ 26956 w 122396"/>
                  <a:gd name="connsiteY3" fmla="*/ 108395 h 159734"/>
                  <a:gd name="connsiteX4" fmla="*/ 64675 w 122396"/>
                  <a:gd name="connsiteY4" fmla="*/ 131636 h 159734"/>
                  <a:gd name="connsiteX5" fmla="*/ 83058 w 122396"/>
                  <a:gd name="connsiteY5" fmla="*/ 126968 h 159734"/>
                  <a:gd name="connsiteX6" fmla="*/ 89821 w 122396"/>
                  <a:gd name="connsiteY6" fmla="*/ 114395 h 159734"/>
                  <a:gd name="connsiteX7" fmla="*/ 84106 w 122396"/>
                  <a:gd name="connsiteY7" fmla="*/ 102584 h 159734"/>
                  <a:gd name="connsiteX8" fmla="*/ 62865 w 122396"/>
                  <a:gd name="connsiteY8" fmla="*/ 94488 h 159734"/>
                  <a:gd name="connsiteX9" fmla="*/ 30004 w 122396"/>
                  <a:gd name="connsiteY9" fmla="*/ 82677 h 159734"/>
                  <a:gd name="connsiteX10" fmla="*/ 11906 w 122396"/>
                  <a:gd name="connsiteY10" fmla="*/ 66866 h 159734"/>
                  <a:gd name="connsiteX11" fmla="*/ 6287 w 122396"/>
                  <a:gd name="connsiteY11" fmla="*/ 45149 h 159734"/>
                  <a:gd name="connsiteX12" fmla="*/ 13430 w 122396"/>
                  <a:gd name="connsiteY12" fmla="*/ 21241 h 159734"/>
                  <a:gd name="connsiteX13" fmla="*/ 33433 w 122396"/>
                  <a:gd name="connsiteY13" fmla="*/ 5620 h 159734"/>
                  <a:gd name="connsiteX14" fmla="*/ 63913 w 122396"/>
                  <a:gd name="connsiteY14" fmla="*/ 0 h 159734"/>
                  <a:gd name="connsiteX15" fmla="*/ 97822 w 122396"/>
                  <a:gd name="connsiteY15" fmla="*/ 9335 h 159734"/>
                  <a:gd name="connsiteX16" fmla="*/ 117729 w 122396"/>
                  <a:gd name="connsiteY16" fmla="*/ 34862 h 159734"/>
                  <a:gd name="connsiteX17" fmla="*/ 89916 w 122396"/>
                  <a:gd name="connsiteY17" fmla="*/ 45625 h 159734"/>
                  <a:gd name="connsiteX18" fmla="*/ 79438 w 122396"/>
                  <a:gd name="connsiteY18" fmla="*/ 32576 h 159734"/>
                  <a:gd name="connsiteX19" fmla="*/ 61722 w 122396"/>
                  <a:gd name="connsiteY19" fmla="*/ 27908 h 159734"/>
                  <a:gd name="connsiteX20" fmla="*/ 44958 w 122396"/>
                  <a:gd name="connsiteY20" fmla="*/ 32004 h 159734"/>
                  <a:gd name="connsiteX21" fmla="*/ 38957 w 122396"/>
                  <a:gd name="connsiteY21" fmla="*/ 43053 h 159734"/>
                  <a:gd name="connsiteX22" fmla="*/ 45434 w 122396"/>
                  <a:gd name="connsiteY22" fmla="*/ 54864 h 159734"/>
                  <a:gd name="connsiteX23" fmla="*/ 67628 w 122396"/>
                  <a:gd name="connsiteY23" fmla="*/ 63437 h 159734"/>
                  <a:gd name="connsiteX24" fmla="*/ 109728 w 122396"/>
                  <a:gd name="connsiteY24" fmla="*/ 82105 h 159734"/>
                  <a:gd name="connsiteX25" fmla="*/ 122396 w 122396"/>
                  <a:gd name="connsiteY25" fmla="*/ 111919 h 159734"/>
                  <a:gd name="connsiteX26" fmla="*/ 114967 w 122396"/>
                  <a:gd name="connsiteY26" fmla="*/ 136493 h 159734"/>
                  <a:gd name="connsiteX27" fmla="*/ 94488 w 122396"/>
                  <a:gd name="connsiteY27" fmla="*/ 153448 h 159734"/>
                  <a:gd name="connsiteX28" fmla="*/ 64770 w 122396"/>
                  <a:gd name="connsiteY28" fmla="*/ 159734 h 15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396" h="159734">
                    <a:moveTo>
                      <a:pt x="64865" y="159449"/>
                    </a:moveTo>
                    <a:cubicBezTo>
                      <a:pt x="49435" y="159449"/>
                      <a:pt x="36100" y="156305"/>
                      <a:pt x="24955" y="150114"/>
                    </a:cubicBezTo>
                    <a:cubicBezTo>
                      <a:pt x="13811" y="143923"/>
                      <a:pt x="5525" y="135064"/>
                      <a:pt x="0" y="123539"/>
                    </a:cubicBezTo>
                    <a:lnTo>
                      <a:pt x="26956" y="108395"/>
                    </a:lnTo>
                    <a:cubicBezTo>
                      <a:pt x="34671" y="123920"/>
                      <a:pt x="47244" y="131636"/>
                      <a:pt x="64675" y="131636"/>
                    </a:cubicBezTo>
                    <a:cubicBezTo>
                      <a:pt x="72390" y="131636"/>
                      <a:pt x="78581" y="130112"/>
                      <a:pt x="83058" y="126968"/>
                    </a:cubicBezTo>
                    <a:cubicBezTo>
                      <a:pt x="87535" y="123825"/>
                      <a:pt x="89821" y="119634"/>
                      <a:pt x="89821" y="114395"/>
                    </a:cubicBezTo>
                    <a:cubicBezTo>
                      <a:pt x="89821" y="109156"/>
                      <a:pt x="87916" y="105346"/>
                      <a:pt x="84106" y="102584"/>
                    </a:cubicBezTo>
                    <a:cubicBezTo>
                      <a:pt x="80296" y="99822"/>
                      <a:pt x="73247" y="97155"/>
                      <a:pt x="62865" y="94488"/>
                    </a:cubicBezTo>
                    <a:cubicBezTo>
                      <a:pt x="49244" y="90964"/>
                      <a:pt x="38291" y="87059"/>
                      <a:pt x="30004" y="82677"/>
                    </a:cubicBezTo>
                    <a:cubicBezTo>
                      <a:pt x="21622" y="78296"/>
                      <a:pt x="15621" y="73057"/>
                      <a:pt x="11906" y="66866"/>
                    </a:cubicBezTo>
                    <a:cubicBezTo>
                      <a:pt x="8192" y="60770"/>
                      <a:pt x="6287" y="53530"/>
                      <a:pt x="6287" y="45149"/>
                    </a:cubicBezTo>
                    <a:cubicBezTo>
                      <a:pt x="6287" y="35909"/>
                      <a:pt x="8668" y="28004"/>
                      <a:pt x="13430" y="21241"/>
                    </a:cubicBezTo>
                    <a:cubicBezTo>
                      <a:pt x="18193" y="14478"/>
                      <a:pt x="24860" y="9335"/>
                      <a:pt x="33433" y="5620"/>
                    </a:cubicBezTo>
                    <a:cubicBezTo>
                      <a:pt x="42005" y="1905"/>
                      <a:pt x="52197" y="0"/>
                      <a:pt x="63913" y="0"/>
                    </a:cubicBezTo>
                    <a:cubicBezTo>
                      <a:pt x="76867" y="0"/>
                      <a:pt x="88201" y="3143"/>
                      <a:pt x="97822" y="9335"/>
                    </a:cubicBezTo>
                    <a:cubicBezTo>
                      <a:pt x="107442" y="15526"/>
                      <a:pt x="114109" y="24003"/>
                      <a:pt x="117729" y="34862"/>
                    </a:cubicBezTo>
                    <a:lnTo>
                      <a:pt x="89916" y="45625"/>
                    </a:lnTo>
                    <a:cubicBezTo>
                      <a:pt x="87916" y="40100"/>
                      <a:pt x="84392" y="35719"/>
                      <a:pt x="79438" y="32576"/>
                    </a:cubicBezTo>
                    <a:cubicBezTo>
                      <a:pt x="74486" y="29432"/>
                      <a:pt x="68580" y="27908"/>
                      <a:pt x="61722" y="27908"/>
                    </a:cubicBezTo>
                    <a:cubicBezTo>
                      <a:pt x="54864" y="27908"/>
                      <a:pt x="48958" y="29242"/>
                      <a:pt x="44958" y="32004"/>
                    </a:cubicBezTo>
                    <a:cubicBezTo>
                      <a:pt x="40958" y="34671"/>
                      <a:pt x="38957" y="38386"/>
                      <a:pt x="38957" y="43053"/>
                    </a:cubicBezTo>
                    <a:cubicBezTo>
                      <a:pt x="38957" y="47720"/>
                      <a:pt x="41148" y="51816"/>
                      <a:pt x="45434" y="54864"/>
                    </a:cubicBezTo>
                    <a:cubicBezTo>
                      <a:pt x="49721" y="57912"/>
                      <a:pt x="57150" y="60770"/>
                      <a:pt x="67628" y="63437"/>
                    </a:cubicBezTo>
                    <a:cubicBezTo>
                      <a:pt x="87154" y="68389"/>
                      <a:pt x="101251" y="74581"/>
                      <a:pt x="109728" y="82105"/>
                    </a:cubicBezTo>
                    <a:cubicBezTo>
                      <a:pt x="118205" y="89535"/>
                      <a:pt x="122396" y="99441"/>
                      <a:pt x="122396" y="111919"/>
                    </a:cubicBezTo>
                    <a:cubicBezTo>
                      <a:pt x="122396" y="121158"/>
                      <a:pt x="119920" y="129254"/>
                      <a:pt x="114967" y="136493"/>
                    </a:cubicBezTo>
                    <a:cubicBezTo>
                      <a:pt x="110014" y="143637"/>
                      <a:pt x="103156" y="149352"/>
                      <a:pt x="94488" y="153448"/>
                    </a:cubicBezTo>
                    <a:cubicBezTo>
                      <a:pt x="85820" y="157639"/>
                      <a:pt x="75914" y="159734"/>
                      <a:pt x="64770" y="159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88DABF0-41CF-2A0A-8F3B-581ED8665E6D}"/>
                  </a:ext>
                </a:extLst>
              </p:cNvPr>
              <p:cNvSpPr/>
              <p:nvPr/>
            </p:nvSpPr>
            <p:spPr>
              <a:xfrm>
                <a:off x="2220562" y="11912415"/>
                <a:ext cx="108489" cy="153352"/>
              </a:xfrm>
              <a:custGeom>
                <a:avLst/>
                <a:gdLst>
                  <a:gd name="connsiteX0" fmla="*/ 108490 w 108489"/>
                  <a:gd name="connsiteY0" fmla="*/ 122206 h 153352"/>
                  <a:gd name="connsiteX1" fmla="*/ 108490 w 108489"/>
                  <a:gd name="connsiteY1" fmla="*/ 153353 h 153352"/>
                  <a:gd name="connsiteX2" fmla="*/ 0 w 108489"/>
                  <a:gd name="connsiteY2" fmla="*/ 153353 h 153352"/>
                  <a:gd name="connsiteX3" fmla="*/ 0 w 108489"/>
                  <a:gd name="connsiteY3" fmla="*/ 0 h 153352"/>
                  <a:gd name="connsiteX4" fmla="*/ 103822 w 108489"/>
                  <a:gd name="connsiteY4" fmla="*/ 0 h 153352"/>
                  <a:gd name="connsiteX5" fmla="*/ 103822 w 108489"/>
                  <a:gd name="connsiteY5" fmla="*/ 31147 h 153352"/>
                  <a:gd name="connsiteX6" fmla="*/ 33052 w 108489"/>
                  <a:gd name="connsiteY6" fmla="*/ 31147 h 153352"/>
                  <a:gd name="connsiteX7" fmla="*/ 33052 w 108489"/>
                  <a:gd name="connsiteY7" fmla="*/ 60960 h 153352"/>
                  <a:gd name="connsiteX8" fmla="*/ 98107 w 108489"/>
                  <a:gd name="connsiteY8" fmla="*/ 60960 h 153352"/>
                  <a:gd name="connsiteX9" fmla="*/ 98107 w 108489"/>
                  <a:gd name="connsiteY9" fmla="*/ 91154 h 153352"/>
                  <a:gd name="connsiteX10" fmla="*/ 33052 w 108489"/>
                  <a:gd name="connsiteY10" fmla="*/ 91154 h 153352"/>
                  <a:gd name="connsiteX11" fmla="*/ 33052 w 108489"/>
                  <a:gd name="connsiteY11" fmla="*/ 122301 h 153352"/>
                  <a:gd name="connsiteX12" fmla="*/ 108394 w 108489"/>
                  <a:gd name="connsiteY12" fmla="*/ 122301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8489" h="153352">
                    <a:moveTo>
                      <a:pt x="108490" y="122206"/>
                    </a:moveTo>
                    <a:lnTo>
                      <a:pt x="108490" y="153353"/>
                    </a:lnTo>
                    <a:lnTo>
                      <a:pt x="0" y="153353"/>
                    </a:lnTo>
                    <a:lnTo>
                      <a:pt x="0" y="0"/>
                    </a:lnTo>
                    <a:lnTo>
                      <a:pt x="103822" y="0"/>
                    </a:lnTo>
                    <a:lnTo>
                      <a:pt x="103822" y="31147"/>
                    </a:lnTo>
                    <a:lnTo>
                      <a:pt x="33052" y="31147"/>
                    </a:lnTo>
                    <a:lnTo>
                      <a:pt x="33052" y="60960"/>
                    </a:lnTo>
                    <a:lnTo>
                      <a:pt x="98107" y="60960"/>
                    </a:lnTo>
                    <a:lnTo>
                      <a:pt x="98107" y="91154"/>
                    </a:lnTo>
                    <a:lnTo>
                      <a:pt x="33052" y="91154"/>
                    </a:lnTo>
                    <a:lnTo>
                      <a:pt x="33052" y="122301"/>
                    </a:lnTo>
                    <a:lnTo>
                      <a:pt x="108394" y="1223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BBCCA947-27D3-D8E1-556F-43BBB71D06AF}"/>
                  </a:ext>
                </a:extLst>
              </p:cNvPr>
              <p:cNvSpPr/>
              <p:nvPr/>
            </p:nvSpPr>
            <p:spPr>
              <a:xfrm>
                <a:off x="929829" y="12141015"/>
                <a:ext cx="161258" cy="153352"/>
              </a:xfrm>
              <a:custGeom>
                <a:avLst/>
                <a:gdLst>
                  <a:gd name="connsiteX0" fmla="*/ 0 w 161258"/>
                  <a:gd name="connsiteY0" fmla="*/ 153353 h 153352"/>
                  <a:gd name="connsiteX1" fmla="*/ 62008 w 161258"/>
                  <a:gd name="connsiteY1" fmla="*/ 0 h 153352"/>
                  <a:gd name="connsiteX2" fmla="*/ 99250 w 161258"/>
                  <a:gd name="connsiteY2" fmla="*/ 0 h 153352"/>
                  <a:gd name="connsiteX3" fmla="*/ 161258 w 161258"/>
                  <a:gd name="connsiteY3" fmla="*/ 153353 h 153352"/>
                  <a:gd name="connsiteX4" fmla="*/ 126682 w 161258"/>
                  <a:gd name="connsiteY4" fmla="*/ 153353 h 153352"/>
                  <a:gd name="connsiteX5" fmla="*/ 113728 w 161258"/>
                  <a:gd name="connsiteY5" fmla="*/ 119824 h 153352"/>
                  <a:gd name="connsiteX6" fmla="*/ 46482 w 161258"/>
                  <a:gd name="connsiteY6" fmla="*/ 119824 h 153352"/>
                  <a:gd name="connsiteX7" fmla="*/ 33528 w 161258"/>
                  <a:gd name="connsiteY7" fmla="*/ 153353 h 153352"/>
                  <a:gd name="connsiteX8" fmla="*/ 0 w 161258"/>
                  <a:gd name="connsiteY8" fmla="*/ 153353 h 153352"/>
                  <a:gd name="connsiteX9" fmla="*/ 80010 w 161258"/>
                  <a:gd name="connsiteY9" fmla="*/ 33338 h 153352"/>
                  <a:gd name="connsiteX10" fmla="*/ 57626 w 161258"/>
                  <a:gd name="connsiteY10" fmla="*/ 91154 h 153352"/>
                  <a:gd name="connsiteX11" fmla="*/ 102584 w 161258"/>
                  <a:gd name="connsiteY11" fmla="*/ 91154 h 153352"/>
                  <a:gd name="connsiteX12" fmla="*/ 80010 w 161258"/>
                  <a:gd name="connsiteY12" fmla="*/ 33338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1258" h="153352">
                    <a:moveTo>
                      <a:pt x="0" y="153353"/>
                    </a:moveTo>
                    <a:lnTo>
                      <a:pt x="62008" y="0"/>
                    </a:lnTo>
                    <a:lnTo>
                      <a:pt x="99250" y="0"/>
                    </a:lnTo>
                    <a:lnTo>
                      <a:pt x="161258" y="153353"/>
                    </a:lnTo>
                    <a:lnTo>
                      <a:pt x="126682" y="153353"/>
                    </a:lnTo>
                    <a:lnTo>
                      <a:pt x="113728" y="119824"/>
                    </a:lnTo>
                    <a:lnTo>
                      <a:pt x="46482" y="119824"/>
                    </a:lnTo>
                    <a:lnTo>
                      <a:pt x="33528" y="153353"/>
                    </a:lnTo>
                    <a:lnTo>
                      <a:pt x="0" y="153353"/>
                    </a:lnTo>
                    <a:close/>
                    <a:moveTo>
                      <a:pt x="80010" y="33338"/>
                    </a:moveTo>
                    <a:lnTo>
                      <a:pt x="57626" y="91154"/>
                    </a:lnTo>
                    <a:lnTo>
                      <a:pt x="102584" y="91154"/>
                    </a:lnTo>
                    <a:lnTo>
                      <a:pt x="80010" y="3333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00D650A-4525-6FA6-D92F-E0771EC52B26}"/>
                  </a:ext>
                </a:extLst>
              </p:cNvPr>
              <p:cNvSpPr/>
              <p:nvPr/>
            </p:nvSpPr>
            <p:spPr>
              <a:xfrm>
                <a:off x="1114328" y="12141015"/>
                <a:ext cx="136969" cy="153352"/>
              </a:xfrm>
              <a:custGeom>
                <a:avLst/>
                <a:gdLst>
                  <a:gd name="connsiteX0" fmla="*/ 136970 w 136969"/>
                  <a:gd name="connsiteY0" fmla="*/ 153353 h 153352"/>
                  <a:gd name="connsiteX1" fmla="*/ 107156 w 136969"/>
                  <a:gd name="connsiteY1" fmla="*/ 153353 h 153352"/>
                  <a:gd name="connsiteX2" fmla="*/ 32004 w 136969"/>
                  <a:gd name="connsiteY2" fmla="*/ 50387 h 153352"/>
                  <a:gd name="connsiteX3" fmla="*/ 32004 w 136969"/>
                  <a:gd name="connsiteY3" fmla="*/ 153353 h 153352"/>
                  <a:gd name="connsiteX4" fmla="*/ 0 w 136969"/>
                  <a:gd name="connsiteY4" fmla="*/ 153353 h 153352"/>
                  <a:gd name="connsiteX5" fmla="*/ 0 w 136969"/>
                  <a:gd name="connsiteY5" fmla="*/ 0 h 153352"/>
                  <a:gd name="connsiteX6" fmla="*/ 30861 w 136969"/>
                  <a:gd name="connsiteY6" fmla="*/ 0 h 153352"/>
                  <a:gd name="connsiteX7" fmla="*/ 104870 w 136969"/>
                  <a:gd name="connsiteY7" fmla="*/ 101251 h 153352"/>
                  <a:gd name="connsiteX8" fmla="*/ 104870 w 136969"/>
                  <a:gd name="connsiteY8" fmla="*/ 0 h 153352"/>
                  <a:gd name="connsiteX9" fmla="*/ 136874 w 136969"/>
                  <a:gd name="connsiteY9" fmla="*/ 0 h 153352"/>
                  <a:gd name="connsiteX10" fmla="*/ 136874 w 136969"/>
                  <a:gd name="connsiteY10" fmla="*/ 153353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969" h="153352">
                    <a:moveTo>
                      <a:pt x="136970" y="153353"/>
                    </a:moveTo>
                    <a:lnTo>
                      <a:pt x="107156" y="153353"/>
                    </a:lnTo>
                    <a:lnTo>
                      <a:pt x="32004" y="50387"/>
                    </a:lnTo>
                    <a:lnTo>
                      <a:pt x="32004" y="153353"/>
                    </a:lnTo>
                    <a:lnTo>
                      <a:pt x="0" y="153353"/>
                    </a:lnTo>
                    <a:lnTo>
                      <a:pt x="0" y="0"/>
                    </a:lnTo>
                    <a:lnTo>
                      <a:pt x="30861" y="0"/>
                    </a:lnTo>
                    <a:lnTo>
                      <a:pt x="104870" y="101251"/>
                    </a:lnTo>
                    <a:lnTo>
                      <a:pt x="104870" y="0"/>
                    </a:lnTo>
                    <a:lnTo>
                      <a:pt x="136874" y="0"/>
                    </a:lnTo>
                    <a:lnTo>
                      <a:pt x="136874" y="15335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3CAFE59-3E9D-76B9-68EA-00BA3E66CC32}"/>
                  </a:ext>
                </a:extLst>
              </p:cNvPr>
              <p:cNvSpPr/>
              <p:nvPr/>
            </p:nvSpPr>
            <p:spPr>
              <a:xfrm>
                <a:off x="1274729" y="12141015"/>
                <a:ext cx="161258" cy="153352"/>
              </a:xfrm>
              <a:custGeom>
                <a:avLst/>
                <a:gdLst>
                  <a:gd name="connsiteX0" fmla="*/ 0 w 161258"/>
                  <a:gd name="connsiteY0" fmla="*/ 153353 h 153352"/>
                  <a:gd name="connsiteX1" fmla="*/ 62008 w 161258"/>
                  <a:gd name="connsiteY1" fmla="*/ 0 h 153352"/>
                  <a:gd name="connsiteX2" fmla="*/ 99250 w 161258"/>
                  <a:gd name="connsiteY2" fmla="*/ 0 h 153352"/>
                  <a:gd name="connsiteX3" fmla="*/ 161258 w 161258"/>
                  <a:gd name="connsiteY3" fmla="*/ 153353 h 153352"/>
                  <a:gd name="connsiteX4" fmla="*/ 126683 w 161258"/>
                  <a:gd name="connsiteY4" fmla="*/ 153353 h 153352"/>
                  <a:gd name="connsiteX5" fmla="*/ 113729 w 161258"/>
                  <a:gd name="connsiteY5" fmla="*/ 119824 h 153352"/>
                  <a:gd name="connsiteX6" fmla="*/ 46482 w 161258"/>
                  <a:gd name="connsiteY6" fmla="*/ 119824 h 153352"/>
                  <a:gd name="connsiteX7" fmla="*/ 33528 w 161258"/>
                  <a:gd name="connsiteY7" fmla="*/ 153353 h 153352"/>
                  <a:gd name="connsiteX8" fmla="*/ 0 w 161258"/>
                  <a:gd name="connsiteY8" fmla="*/ 153353 h 153352"/>
                  <a:gd name="connsiteX9" fmla="*/ 80010 w 161258"/>
                  <a:gd name="connsiteY9" fmla="*/ 33338 h 153352"/>
                  <a:gd name="connsiteX10" fmla="*/ 57626 w 161258"/>
                  <a:gd name="connsiteY10" fmla="*/ 91154 h 153352"/>
                  <a:gd name="connsiteX11" fmla="*/ 102584 w 161258"/>
                  <a:gd name="connsiteY11" fmla="*/ 91154 h 153352"/>
                  <a:gd name="connsiteX12" fmla="*/ 80010 w 161258"/>
                  <a:gd name="connsiteY12" fmla="*/ 33338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1258" h="153352">
                    <a:moveTo>
                      <a:pt x="0" y="153353"/>
                    </a:moveTo>
                    <a:lnTo>
                      <a:pt x="62008" y="0"/>
                    </a:lnTo>
                    <a:lnTo>
                      <a:pt x="99250" y="0"/>
                    </a:lnTo>
                    <a:lnTo>
                      <a:pt x="161258" y="153353"/>
                    </a:lnTo>
                    <a:lnTo>
                      <a:pt x="126683" y="153353"/>
                    </a:lnTo>
                    <a:lnTo>
                      <a:pt x="113729" y="119824"/>
                    </a:lnTo>
                    <a:lnTo>
                      <a:pt x="46482" y="119824"/>
                    </a:lnTo>
                    <a:lnTo>
                      <a:pt x="33528" y="153353"/>
                    </a:lnTo>
                    <a:lnTo>
                      <a:pt x="0" y="153353"/>
                    </a:lnTo>
                    <a:close/>
                    <a:moveTo>
                      <a:pt x="80010" y="33338"/>
                    </a:moveTo>
                    <a:lnTo>
                      <a:pt x="57626" y="91154"/>
                    </a:lnTo>
                    <a:lnTo>
                      <a:pt x="102584" y="91154"/>
                    </a:lnTo>
                    <a:lnTo>
                      <a:pt x="80010" y="3333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DD9E377-3457-A44F-55FD-7BA5970CF8C3}"/>
                  </a:ext>
                </a:extLst>
              </p:cNvPr>
              <p:cNvSpPr/>
              <p:nvPr/>
            </p:nvSpPr>
            <p:spPr>
              <a:xfrm>
                <a:off x="1459324" y="12141015"/>
                <a:ext cx="107346" cy="153352"/>
              </a:xfrm>
              <a:custGeom>
                <a:avLst/>
                <a:gdLst>
                  <a:gd name="connsiteX0" fmla="*/ 0 w 107346"/>
                  <a:gd name="connsiteY0" fmla="*/ 153353 h 153352"/>
                  <a:gd name="connsiteX1" fmla="*/ 0 w 107346"/>
                  <a:gd name="connsiteY1" fmla="*/ 0 h 153352"/>
                  <a:gd name="connsiteX2" fmla="*/ 33052 w 107346"/>
                  <a:gd name="connsiteY2" fmla="*/ 0 h 153352"/>
                  <a:gd name="connsiteX3" fmla="*/ 33052 w 107346"/>
                  <a:gd name="connsiteY3" fmla="*/ 122206 h 153352"/>
                  <a:gd name="connsiteX4" fmla="*/ 107347 w 107346"/>
                  <a:gd name="connsiteY4" fmla="*/ 122206 h 153352"/>
                  <a:gd name="connsiteX5" fmla="*/ 107347 w 107346"/>
                  <a:gd name="connsiteY5" fmla="*/ 153353 h 153352"/>
                  <a:gd name="connsiteX6" fmla="*/ 0 w 107346"/>
                  <a:gd name="connsiteY6" fmla="*/ 153353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7346" h="153352">
                    <a:moveTo>
                      <a:pt x="0" y="153353"/>
                    </a:moveTo>
                    <a:lnTo>
                      <a:pt x="0" y="0"/>
                    </a:lnTo>
                    <a:lnTo>
                      <a:pt x="33052" y="0"/>
                    </a:lnTo>
                    <a:lnTo>
                      <a:pt x="33052" y="122206"/>
                    </a:lnTo>
                    <a:lnTo>
                      <a:pt x="107347" y="122206"/>
                    </a:lnTo>
                    <a:lnTo>
                      <a:pt x="107347" y="153353"/>
                    </a:lnTo>
                    <a:lnTo>
                      <a:pt x="0" y="15335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EC04682-80E1-4A1F-C432-7766CDB943CF}"/>
                  </a:ext>
                </a:extLst>
              </p:cNvPr>
              <p:cNvSpPr/>
              <p:nvPr/>
            </p:nvSpPr>
            <p:spPr>
              <a:xfrm>
                <a:off x="1555145" y="12141015"/>
                <a:ext cx="143922" cy="153352"/>
              </a:xfrm>
              <a:custGeom>
                <a:avLst/>
                <a:gdLst>
                  <a:gd name="connsiteX0" fmla="*/ 55435 w 143922"/>
                  <a:gd name="connsiteY0" fmla="*/ 153353 h 153352"/>
                  <a:gd name="connsiteX1" fmla="*/ 55435 w 143922"/>
                  <a:gd name="connsiteY1" fmla="*/ 91154 h 153352"/>
                  <a:gd name="connsiteX2" fmla="*/ 0 w 143922"/>
                  <a:gd name="connsiteY2" fmla="*/ 0 h 153352"/>
                  <a:gd name="connsiteX3" fmla="*/ 38100 w 143922"/>
                  <a:gd name="connsiteY3" fmla="*/ 0 h 153352"/>
                  <a:gd name="connsiteX4" fmla="*/ 73628 w 143922"/>
                  <a:gd name="connsiteY4" fmla="*/ 62008 h 153352"/>
                  <a:gd name="connsiteX5" fmla="*/ 108013 w 143922"/>
                  <a:gd name="connsiteY5" fmla="*/ 0 h 153352"/>
                  <a:gd name="connsiteX6" fmla="*/ 143923 w 143922"/>
                  <a:gd name="connsiteY6" fmla="*/ 0 h 153352"/>
                  <a:gd name="connsiteX7" fmla="*/ 88487 w 143922"/>
                  <a:gd name="connsiteY7" fmla="*/ 91154 h 153352"/>
                  <a:gd name="connsiteX8" fmla="*/ 88487 w 143922"/>
                  <a:gd name="connsiteY8" fmla="*/ 153353 h 153352"/>
                  <a:gd name="connsiteX9" fmla="*/ 55435 w 143922"/>
                  <a:gd name="connsiteY9" fmla="*/ 153353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922" h="153352">
                    <a:moveTo>
                      <a:pt x="55435" y="153353"/>
                    </a:moveTo>
                    <a:lnTo>
                      <a:pt x="55435" y="91154"/>
                    </a:lnTo>
                    <a:lnTo>
                      <a:pt x="0" y="0"/>
                    </a:lnTo>
                    <a:lnTo>
                      <a:pt x="38100" y="0"/>
                    </a:lnTo>
                    <a:lnTo>
                      <a:pt x="73628" y="62008"/>
                    </a:lnTo>
                    <a:lnTo>
                      <a:pt x="108013" y="0"/>
                    </a:lnTo>
                    <a:lnTo>
                      <a:pt x="143923" y="0"/>
                    </a:lnTo>
                    <a:lnTo>
                      <a:pt x="88487" y="91154"/>
                    </a:lnTo>
                    <a:lnTo>
                      <a:pt x="88487" y="153353"/>
                    </a:lnTo>
                    <a:lnTo>
                      <a:pt x="55435" y="15335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D097659-DEF1-197E-9B1B-91B94A74940D}"/>
                  </a:ext>
                </a:extLst>
              </p:cNvPr>
              <p:cNvSpPr/>
              <p:nvPr/>
            </p:nvSpPr>
            <p:spPr>
              <a:xfrm>
                <a:off x="1715927" y="12140920"/>
                <a:ext cx="124682" cy="153352"/>
              </a:xfrm>
              <a:custGeom>
                <a:avLst/>
                <a:gdLst>
                  <a:gd name="connsiteX0" fmla="*/ 78867 w 124682"/>
                  <a:gd name="connsiteY0" fmla="*/ 31147 h 153352"/>
                  <a:gd name="connsiteX1" fmla="*/ 78867 w 124682"/>
                  <a:gd name="connsiteY1" fmla="*/ 153353 h 153352"/>
                  <a:gd name="connsiteX2" fmla="*/ 45815 w 124682"/>
                  <a:gd name="connsiteY2" fmla="*/ 153353 h 153352"/>
                  <a:gd name="connsiteX3" fmla="*/ 45815 w 124682"/>
                  <a:gd name="connsiteY3" fmla="*/ 31147 h 153352"/>
                  <a:gd name="connsiteX4" fmla="*/ 0 w 124682"/>
                  <a:gd name="connsiteY4" fmla="*/ 31147 h 153352"/>
                  <a:gd name="connsiteX5" fmla="*/ 0 w 124682"/>
                  <a:gd name="connsiteY5" fmla="*/ 0 h 153352"/>
                  <a:gd name="connsiteX6" fmla="*/ 124682 w 124682"/>
                  <a:gd name="connsiteY6" fmla="*/ 0 h 153352"/>
                  <a:gd name="connsiteX7" fmla="*/ 124682 w 124682"/>
                  <a:gd name="connsiteY7" fmla="*/ 31147 h 153352"/>
                  <a:gd name="connsiteX8" fmla="*/ 78867 w 124682"/>
                  <a:gd name="connsiteY8" fmla="*/ 31147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682" h="153352">
                    <a:moveTo>
                      <a:pt x="78867" y="31147"/>
                    </a:moveTo>
                    <a:lnTo>
                      <a:pt x="78867" y="153353"/>
                    </a:lnTo>
                    <a:lnTo>
                      <a:pt x="45815" y="153353"/>
                    </a:lnTo>
                    <a:lnTo>
                      <a:pt x="45815" y="31147"/>
                    </a:lnTo>
                    <a:lnTo>
                      <a:pt x="0" y="31147"/>
                    </a:lnTo>
                    <a:lnTo>
                      <a:pt x="0" y="0"/>
                    </a:lnTo>
                    <a:lnTo>
                      <a:pt x="124682" y="0"/>
                    </a:lnTo>
                    <a:lnTo>
                      <a:pt x="124682" y="31147"/>
                    </a:lnTo>
                    <a:lnTo>
                      <a:pt x="78867" y="3114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FE9BBE0-DF6E-A6DE-379E-55AAE5B22091}"/>
                  </a:ext>
                </a:extLst>
              </p:cNvPr>
              <p:cNvSpPr/>
              <p:nvPr/>
            </p:nvSpPr>
            <p:spPr>
              <a:xfrm>
                <a:off x="1865279" y="12141015"/>
                <a:ext cx="33051" cy="153352"/>
              </a:xfrm>
              <a:custGeom>
                <a:avLst/>
                <a:gdLst>
                  <a:gd name="connsiteX0" fmla="*/ 0 w 33051"/>
                  <a:gd name="connsiteY0" fmla="*/ 153353 h 153352"/>
                  <a:gd name="connsiteX1" fmla="*/ 0 w 33051"/>
                  <a:gd name="connsiteY1" fmla="*/ 0 h 153352"/>
                  <a:gd name="connsiteX2" fmla="*/ 33052 w 33051"/>
                  <a:gd name="connsiteY2" fmla="*/ 0 h 153352"/>
                  <a:gd name="connsiteX3" fmla="*/ 33052 w 33051"/>
                  <a:gd name="connsiteY3" fmla="*/ 153353 h 153352"/>
                  <a:gd name="connsiteX4" fmla="*/ 0 w 33051"/>
                  <a:gd name="connsiteY4" fmla="*/ 153353 h 153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051" h="153352">
                    <a:moveTo>
                      <a:pt x="0" y="153353"/>
                    </a:moveTo>
                    <a:lnTo>
                      <a:pt x="0" y="0"/>
                    </a:lnTo>
                    <a:lnTo>
                      <a:pt x="33052" y="0"/>
                    </a:lnTo>
                    <a:lnTo>
                      <a:pt x="33052" y="153353"/>
                    </a:lnTo>
                    <a:lnTo>
                      <a:pt x="0" y="15335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58850F2-1E45-86E6-A70B-244530B93AD4}"/>
                  </a:ext>
                </a:extLst>
              </p:cNvPr>
              <p:cNvSpPr/>
              <p:nvPr/>
            </p:nvSpPr>
            <p:spPr>
              <a:xfrm>
                <a:off x="1929478" y="12137777"/>
                <a:ext cx="145637" cy="159543"/>
              </a:xfrm>
              <a:custGeom>
                <a:avLst/>
                <a:gdLst>
                  <a:gd name="connsiteX0" fmla="*/ 122015 w 145637"/>
                  <a:gd name="connsiteY0" fmla="*/ 106775 h 159543"/>
                  <a:gd name="connsiteX1" fmla="*/ 145637 w 145637"/>
                  <a:gd name="connsiteY1" fmla="*/ 128683 h 159543"/>
                  <a:gd name="connsiteX2" fmla="*/ 117919 w 145637"/>
                  <a:gd name="connsiteY2" fmla="*/ 151447 h 159543"/>
                  <a:gd name="connsiteX3" fmla="*/ 80581 w 145637"/>
                  <a:gd name="connsiteY3" fmla="*/ 159544 h 159543"/>
                  <a:gd name="connsiteX4" fmla="*/ 38957 w 145637"/>
                  <a:gd name="connsiteY4" fmla="*/ 149352 h 159543"/>
                  <a:gd name="connsiteX5" fmla="*/ 10382 w 145637"/>
                  <a:gd name="connsiteY5" fmla="*/ 120967 h 159543"/>
                  <a:gd name="connsiteX6" fmla="*/ 0 w 145637"/>
                  <a:gd name="connsiteY6" fmla="*/ 79153 h 159543"/>
                  <a:gd name="connsiteX7" fmla="*/ 5810 w 145637"/>
                  <a:gd name="connsiteY7" fmla="*/ 47815 h 159543"/>
                  <a:gd name="connsiteX8" fmla="*/ 22288 w 145637"/>
                  <a:gd name="connsiteY8" fmla="*/ 22574 h 159543"/>
                  <a:gd name="connsiteX9" fmla="*/ 47530 w 145637"/>
                  <a:gd name="connsiteY9" fmla="*/ 5905 h 159543"/>
                  <a:gd name="connsiteX10" fmla="*/ 79819 w 145637"/>
                  <a:gd name="connsiteY10" fmla="*/ 0 h 159543"/>
                  <a:gd name="connsiteX11" fmla="*/ 116967 w 145637"/>
                  <a:gd name="connsiteY11" fmla="*/ 8954 h 159543"/>
                  <a:gd name="connsiteX12" fmla="*/ 142018 w 145637"/>
                  <a:gd name="connsiteY12" fmla="*/ 34766 h 159543"/>
                  <a:gd name="connsiteX13" fmla="*/ 115062 w 145637"/>
                  <a:gd name="connsiteY13" fmla="*/ 51245 h 159543"/>
                  <a:gd name="connsiteX14" fmla="*/ 99822 w 145637"/>
                  <a:gd name="connsiteY14" fmla="*/ 35719 h 159543"/>
                  <a:gd name="connsiteX15" fmla="*/ 79819 w 145637"/>
                  <a:gd name="connsiteY15" fmla="*/ 30861 h 159543"/>
                  <a:gd name="connsiteX16" fmla="*/ 55435 w 145637"/>
                  <a:gd name="connsiteY16" fmla="*/ 37338 h 159543"/>
                  <a:gd name="connsiteX17" fmla="*/ 39814 w 145637"/>
                  <a:gd name="connsiteY17" fmla="*/ 54769 h 159543"/>
                  <a:gd name="connsiteX18" fmla="*/ 34290 w 145637"/>
                  <a:gd name="connsiteY18" fmla="*/ 79057 h 159543"/>
                  <a:gd name="connsiteX19" fmla="*/ 40576 w 145637"/>
                  <a:gd name="connsiteY19" fmla="*/ 104299 h 159543"/>
                  <a:gd name="connsiteX20" fmla="*/ 57531 w 145637"/>
                  <a:gd name="connsiteY20" fmla="*/ 121920 h 159543"/>
                  <a:gd name="connsiteX21" fmla="*/ 81820 w 145637"/>
                  <a:gd name="connsiteY21" fmla="*/ 128397 h 159543"/>
                  <a:gd name="connsiteX22" fmla="*/ 104775 w 145637"/>
                  <a:gd name="connsiteY22" fmla="*/ 123158 h 159543"/>
                  <a:gd name="connsiteX23" fmla="*/ 122110 w 145637"/>
                  <a:gd name="connsiteY23" fmla="*/ 106680 h 15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5637" h="159543">
                    <a:moveTo>
                      <a:pt x="122015" y="106775"/>
                    </a:moveTo>
                    <a:lnTo>
                      <a:pt x="145637" y="128683"/>
                    </a:lnTo>
                    <a:cubicBezTo>
                      <a:pt x="138017" y="138494"/>
                      <a:pt x="128778" y="146018"/>
                      <a:pt x="117919" y="151447"/>
                    </a:cubicBezTo>
                    <a:cubicBezTo>
                      <a:pt x="107061" y="156877"/>
                      <a:pt x="94583" y="159544"/>
                      <a:pt x="80581" y="159544"/>
                    </a:cubicBezTo>
                    <a:cubicBezTo>
                      <a:pt x="64960" y="159544"/>
                      <a:pt x="51054" y="156115"/>
                      <a:pt x="38957" y="149352"/>
                    </a:cubicBezTo>
                    <a:cubicBezTo>
                      <a:pt x="26860" y="142589"/>
                      <a:pt x="17335" y="133064"/>
                      <a:pt x="10382" y="120967"/>
                    </a:cubicBezTo>
                    <a:cubicBezTo>
                      <a:pt x="3429" y="108871"/>
                      <a:pt x="0" y="94869"/>
                      <a:pt x="0" y="79153"/>
                    </a:cubicBezTo>
                    <a:cubicBezTo>
                      <a:pt x="0" y="67913"/>
                      <a:pt x="1905" y="57436"/>
                      <a:pt x="5810" y="47815"/>
                    </a:cubicBezTo>
                    <a:cubicBezTo>
                      <a:pt x="9715" y="38195"/>
                      <a:pt x="15145" y="29813"/>
                      <a:pt x="22288" y="22574"/>
                    </a:cubicBezTo>
                    <a:cubicBezTo>
                      <a:pt x="29337" y="15430"/>
                      <a:pt x="37719" y="9906"/>
                      <a:pt x="47530" y="5905"/>
                    </a:cubicBezTo>
                    <a:cubicBezTo>
                      <a:pt x="57245" y="2000"/>
                      <a:pt x="68008" y="0"/>
                      <a:pt x="79819" y="0"/>
                    </a:cubicBezTo>
                    <a:cubicBezTo>
                      <a:pt x="93726" y="0"/>
                      <a:pt x="106108" y="2953"/>
                      <a:pt x="116967" y="8954"/>
                    </a:cubicBezTo>
                    <a:cubicBezTo>
                      <a:pt x="127825" y="14954"/>
                      <a:pt x="136207" y="23527"/>
                      <a:pt x="142018" y="34766"/>
                    </a:cubicBezTo>
                    <a:lnTo>
                      <a:pt x="115062" y="51245"/>
                    </a:lnTo>
                    <a:cubicBezTo>
                      <a:pt x="111157" y="44101"/>
                      <a:pt x="106013" y="38862"/>
                      <a:pt x="99822" y="35719"/>
                    </a:cubicBezTo>
                    <a:cubicBezTo>
                      <a:pt x="93631" y="32480"/>
                      <a:pt x="86963" y="30861"/>
                      <a:pt x="79819" y="30861"/>
                    </a:cubicBezTo>
                    <a:cubicBezTo>
                      <a:pt x="70294" y="30861"/>
                      <a:pt x="62198" y="33052"/>
                      <a:pt x="55435" y="37338"/>
                    </a:cubicBezTo>
                    <a:cubicBezTo>
                      <a:pt x="48673" y="41624"/>
                      <a:pt x="43434" y="47434"/>
                      <a:pt x="39814" y="54769"/>
                    </a:cubicBezTo>
                    <a:cubicBezTo>
                      <a:pt x="36195" y="62103"/>
                      <a:pt x="34290" y="70199"/>
                      <a:pt x="34290" y="79057"/>
                    </a:cubicBezTo>
                    <a:cubicBezTo>
                      <a:pt x="34290" y="88392"/>
                      <a:pt x="36385" y="96774"/>
                      <a:pt x="40576" y="104299"/>
                    </a:cubicBezTo>
                    <a:cubicBezTo>
                      <a:pt x="44767" y="111728"/>
                      <a:pt x="50387" y="117634"/>
                      <a:pt x="57531" y="121920"/>
                    </a:cubicBezTo>
                    <a:cubicBezTo>
                      <a:pt x="64675" y="126206"/>
                      <a:pt x="72771" y="128397"/>
                      <a:pt x="81820" y="128397"/>
                    </a:cubicBezTo>
                    <a:cubicBezTo>
                      <a:pt x="90297" y="128397"/>
                      <a:pt x="97917" y="126682"/>
                      <a:pt x="104775" y="123158"/>
                    </a:cubicBezTo>
                    <a:cubicBezTo>
                      <a:pt x="111633" y="119634"/>
                      <a:pt x="117443" y="114205"/>
                      <a:pt x="122110" y="1066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AE45D7D-C0EA-8D5A-1519-75E84ECE8E55}"/>
                  </a:ext>
                </a:extLst>
              </p:cNvPr>
              <p:cNvSpPr/>
              <p:nvPr/>
            </p:nvSpPr>
            <p:spPr>
              <a:xfrm>
                <a:off x="2093974" y="12137967"/>
                <a:ext cx="122491" cy="159734"/>
              </a:xfrm>
              <a:custGeom>
                <a:avLst/>
                <a:gdLst>
                  <a:gd name="connsiteX0" fmla="*/ 64865 w 122491"/>
                  <a:gd name="connsiteY0" fmla="*/ 159449 h 159734"/>
                  <a:gd name="connsiteX1" fmla="*/ 24956 w 122491"/>
                  <a:gd name="connsiteY1" fmla="*/ 150114 h 159734"/>
                  <a:gd name="connsiteX2" fmla="*/ 0 w 122491"/>
                  <a:gd name="connsiteY2" fmla="*/ 123539 h 159734"/>
                  <a:gd name="connsiteX3" fmla="*/ 26956 w 122491"/>
                  <a:gd name="connsiteY3" fmla="*/ 108395 h 159734"/>
                  <a:gd name="connsiteX4" fmla="*/ 64675 w 122491"/>
                  <a:gd name="connsiteY4" fmla="*/ 131636 h 159734"/>
                  <a:gd name="connsiteX5" fmla="*/ 83058 w 122491"/>
                  <a:gd name="connsiteY5" fmla="*/ 126968 h 159734"/>
                  <a:gd name="connsiteX6" fmla="*/ 89821 w 122491"/>
                  <a:gd name="connsiteY6" fmla="*/ 114395 h 159734"/>
                  <a:gd name="connsiteX7" fmla="*/ 84106 w 122491"/>
                  <a:gd name="connsiteY7" fmla="*/ 102584 h 159734"/>
                  <a:gd name="connsiteX8" fmla="*/ 62865 w 122491"/>
                  <a:gd name="connsiteY8" fmla="*/ 94488 h 159734"/>
                  <a:gd name="connsiteX9" fmla="*/ 30004 w 122491"/>
                  <a:gd name="connsiteY9" fmla="*/ 82677 h 159734"/>
                  <a:gd name="connsiteX10" fmla="*/ 11906 w 122491"/>
                  <a:gd name="connsiteY10" fmla="*/ 66866 h 159734"/>
                  <a:gd name="connsiteX11" fmla="*/ 6287 w 122491"/>
                  <a:gd name="connsiteY11" fmla="*/ 45149 h 159734"/>
                  <a:gd name="connsiteX12" fmla="*/ 13430 w 122491"/>
                  <a:gd name="connsiteY12" fmla="*/ 21241 h 159734"/>
                  <a:gd name="connsiteX13" fmla="*/ 33528 w 122491"/>
                  <a:gd name="connsiteY13" fmla="*/ 5620 h 159734"/>
                  <a:gd name="connsiteX14" fmla="*/ 64008 w 122491"/>
                  <a:gd name="connsiteY14" fmla="*/ 0 h 159734"/>
                  <a:gd name="connsiteX15" fmla="*/ 97917 w 122491"/>
                  <a:gd name="connsiteY15" fmla="*/ 9335 h 159734"/>
                  <a:gd name="connsiteX16" fmla="*/ 117824 w 122491"/>
                  <a:gd name="connsiteY16" fmla="*/ 34862 h 159734"/>
                  <a:gd name="connsiteX17" fmla="*/ 90011 w 122491"/>
                  <a:gd name="connsiteY17" fmla="*/ 45625 h 159734"/>
                  <a:gd name="connsiteX18" fmla="*/ 79534 w 122491"/>
                  <a:gd name="connsiteY18" fmla="*/ 32576 h 159734"/>
                  <a:gd name="connsiteX19" fmla="*/ 61817 w 122491"/>
                  <a:gd name="connsiteY19" fmla="*/ 27908 h 159734"/>
                  <a:gd name="connsiteX20" fmla="*/ 45053 w 122491"/>
                  <a:gd name="connsiteY20" fmla="*/ 32004 h 159734"/>
                  <a:gd name="connsiteX21" fmla="*/ 39053 w 122491"/>
                  <a:gd name="connsiteY21" fmla="*/ 43053 h 159734"/>
                  <a:gd name="connsiteX22" fmla="*/ 45529 w 122491"/>
                  <a:gd name="connsiteY22" fmla="*/ 54864 h 159734"/>
                  <a:gd name="connsiteX23" fmla="*/ 67723 w 122491"/>
                  <a:gd name="connsiteY23" fmla="*/ 63437 h 159734"/>
                  <a:gd name="connsiteX24" fmla="*/ 109823 w 122491"/>
                  <a:gd name="connsiteY24" fmla="*/ 82105 h 159734"/>
                  <a:gd name="connsiteX25" fmla="*/ 122492 w 122491"/>
                  <a:gd name="connsiteY25" fmla="*/ 111919 h 159734"/>
                  <a:gd name="connsiteX26" fmla="*/ 115062 w 122491"/>
                  <a:gd name="connsiteY26" fmla="*/ 136493 h 159734"/>
                  <a:gd name="connsiteX27" fmla="*/ 94583 w 122491"/>
                  <a:gd name="connsiteY27" fmla="*/ 153448 h 159734"/>
                  <a:gd name="connsiteX28" fmla="*/ 64865 w 122491"/>
                  <a:gd name="connsiteY28" fmla="*/ 159734 h 15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22491" h="159734">
                    <a:moveTo>
                      <a:pt x="64865" y="159449"/>
                    </a:moveTo>
                    <a:cubicBezTo>
                      <a:pt x="49340" y="159449"/>
                      <a:pt x="36100" y="156305"/>
                      <a:pt x="24956" y="150114"/>
                    </a:cubicBezTo>
                    <a:cubicBezTo>
                      <a:pt x="13811" y="143923"/>
                      <a:pt x="5525" y="135064"/>
                      <a:pt x="0" y="123539"/>
                    </a:cubicBezTo>
                    <a:lnTo>
                      <a:pt x="26956" y="108395"/>
                    </a:lnTo>
                    <a:cubicBezTo>
                      <a:pt x="34671" y="123920"/>
                      <a:pt x="47244" y="131636"/>
                      <a:pt x="64675" y="131636"/>
                    </a:cubicBezTo>
                    <a:cubicBezTo>
                      <a:pt x="72390" y="131636"/>
                      <a:pt x="78581" y="130112"/>
                      <a:pt x="83058" y="126968"/>
                    </a:cubicBezTo>
                    <a:cubicBezTo>
                      <a:pt x="87630" y="123825"/>
                      <a:pt x="89821" y="119634"/>
                      <a:pt x="89821" y="114395"/>
                    </a:cubicBezTo>
                    <a:cubicBezTo>
                      <a:pt x="89821" y="109156"/>
                      <a:pt x="87916" y="105346"/>
                      <a:pt x="84106" y="102584"/>
                    </a:cubicBezTo>
                    <a:cubicBezTo>
                      <a:pt x="80296" y="99822"/>
                      <a:pt x="73247" y="97155"/>
                      <a:pt x="62865" y="94488"/>
                    </a:cubicBezTo>
                    <a:cubicBezTo>
                      <a:pt x="49244" y="90964"/>
                      <a:pt x="38291" y="87059"/>
                      <a:pt x="30004" y="82677"/>
                    </a:cubicBezTo>
                    <a:cubicBezTo>
                      <a:pt x="21717" y="78296"/>
                      <a:pt x="15621" y="73057"/>
                      <a:pt x="11906" y="66866"/>
                    </a:cubicBezTo>
                    <a:cubicBezTo>
                      <a:pt x="8192" y="60770"/>
                      <a:pt x="6287" y="53530"/>
                      <a:pt x="6287" y="45149"/>
                    </a:cubicBezTo>
                    <a:cubicBezTo>
                      <a:pt x="6287" y="35909"/>
                      <a:pt x="8668" y="28004"/>
                      <a:pt x="13430" y="21241"/>
                    </a:cubicBezTo>
                    <a:cubicBezTo>
                      <a:pt x="18193" y="14478"/>
                      <a:pt x="24860" y="9335"/>
                      <a:pt x="33528" y="5620"/>
                    </a:cubicBezTo>
                    <a:cubicBezTo>
                      <a:pt x="42100" y="1905"/>
                      <a:pt x="52292" y="0"/>
                      <a:pt x="64008" y="0"/>
                    </a:cubicBezTo>
                    <a:cubicBezTo>
                      <a:pt x="76962" y="0"/>
                      <a:pt x="88297" y="3143"/>
                      <a:pt x="97917" y="9335"/>
                    </a:cubicBezTo>
                    <a:cubicBezTo>
                      <a:pt x="107537" y="15526"/>
                      <a:pt x="114205" y="24003"/>
                      <a:pt x="117824" y="34862"/>
                    </a:cubicBezTo>
                    <a:lnTo>
                      <a:pt x="90011" y="45625"/>
                    </a:lnTo>
                    <a:cubicBezTo>
                      <a:pt x="88011" y="40100"/>
                      <a:pt x="84487" y="35719"/>
                      <a:pt x="79534" y="32576"/>
                    </a:cubicBezTo>
                    <a:cubicBezTo>
                      <a:pt x="74581" y="29432"/>
                      <a:pt x="68675" y="27908"/>
                      <a:pt x="61817" y="27908"/>
                    </a:cubicBezTo>
                    <a:cubicBezTo>
                      <a:pt x="54959" y="27908"/>
                      <a:pt x="49054" y="29242"/>
                      <a:pt x="45053" y="32004"/>
                    </a:cubicBezTo>
                    <a:cubicBezTo>
                      <a:pt x="41053" y="34671"/>
                      <a:pt x="39053" y="38386"/>
                      <a:pt x="39053" y="43053"/>
                    </a:cubicBezTo>
                    <a:cubicBezTo>
                      <a:pt x="39053" y="47720"/>
                      <a:pt x="41243" y="51816"/>
                      <a:pt x="45529" y="54864"/>
                    </a:cubicBezTo>
                    <a:cubicBezTo>
                      <a:pt x="49816" y="57912"/>
                      <a:pt x="57245" y="60770"/>
                      <a:pt x="67723" y="63437"/>
                    </a:cubicBezTo>
                    <a:cubicBezTo>
                      <a:pt x="87249" y="68389"/>
                      <a:pt x="101346" y="74581"/>
                      <a:pt x="109823" y="82105"/>
                    </a:cubicBezTo>
                    <a:cubicBezTo>
                      <a:pt x="118300" y="89535"/>
                      <a:pt x="122492" y="99441"/>
                      <a:pt x="122492" y="111919"/>
                    </a:cubicBezTo>
                    <a:cubicBezTo>
                      <a:pt x="122492" y="121158"/>
                      <a:pt x="120015" y="129254"/>
                      <a:pt x="115062" y="136493"/>
                    </a:cubicBezTo>
                    <a:cubicBezTo>
                      <a:pt x="110109" y="143637"/>
                      <a:pt x="103251" y="149352"/>
                      <a:pt x="94583" y="153448"/>
                    </a:cubicBezTo>
                    <a:cubicBezTo>
                      <a:pt x="85916" y="157639"/>
                      <a:pt x="76010" y="159734"/>
                      <a:pt x="64865" y="1597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A28CC28-258E-BFFA-8BE9-699633D318A7}"/>
                </a:ext>
              </a:extLst>
            </p:cNvPr>
            <p:cNvSpPr/>
            <p:nvPr/>
          </p:nvSpPr>
          <p:spPr>
            <a:xfrm>
              <a:off x="626648" y="11908224"/>
              <a:ext cx="227075" cy="398907"/>
            </a:xfrm>
            <a:custGeom>
              <a:avLst/>
              <a:gdLst>
                <a:gd name="connsiteX0" fmla="*/ 227076 w 227075"/>
                <a:gd name="connsiteY0" fmla="*/ 0 h 398907"/>
                <a:gd name="connsiteX1" fmla="*/ 99727 w 227075"/>
                <a:gd name="connsiteY1" fmla="*/ 398907 h 398907"/>
                <a:gd name="connsiteX2" fmla="*/ 0 w 227075"/>
                <a:gd name="connsiteY2" fmla="*/ 398907 h 398907"/>
                <a:gd name="connsiteX3" fmla="*/ 135636 w 227075"/>
                <a:gd name="connsiteY3" fmla="*/ 0 h 398907"/>
                <a:gd name="connsiteX4" fmla="*/ 227076 w 227075"/>
                <a:gd name="connsiteY4" fmla="*/ 0 h 39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075" h="398907">
                  <a:moveTo>
                    <a:pt x="227076" y="0"/>
                  </a:moveTo>
                  <a:lnTo>
                    <a:pt x="99727" y="398907"/>
                  </a:lnTo>
                  <a:lnTo>
                    <a:pt x="0" y="398907"/>
                  </a:lnTo>
                  <a:cubicBezTo>
                    <a:pt x="0" y="398907"/>
                    <a:pt x="135636" y="0"/>
                    <a:pt x="135636" y="0"/>
                  </a:cubicBezTo>
                  <a:lnTo>
                    <a:pt x="227076" y="0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Subtitle 2">
            <a:extLst>
              <a:ext uri="{FF2B5EF4-FFF2-40B4-BE49-F238E27FC236}">
                <a16:creationId xmlns:a16="http://schemas.microsoft.com/office/drawing/2014/main" id="{5EF2D9E8-E4C0-7E85-5318-01BAEA0B6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5530484"/>
            <a:ext cx="5688012" cy="90577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824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DAE5-4570-8BA1-1D15-BFA30BEB5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8938" y="2653133"/>
            <a:ext cx="6208712" cy="1916981"/>
          </a:xfrm>
        </p:spPr>
        <p:txBody>
          <a:bodyPr anchor="ctr">
            <a:normAutofit/>
          </a:bodyPr>
          <a:lstStyle>
            <a:lvl1pPr algn="l">
              <a:defRPr sz="4800" b="1" cap="all" baseline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8005D-3637-147C-6DC2-6133370EC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8938" y="4930176"/>
            <a:ext cx="6208712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9C72B1-7F31-8FF4-3A8C-5D5C8CC2D5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8938" y="1376065"/>
            <a:ext cx="2055812" cy="1123950"/>
          </a:xfrm>
        </p:spPr>
        <p:txBody>
          <a:bodyPr anchor="b">
            <a:normAutofit/>
          </a:bodyPr>
          <a:lstStyle>
            <a:lvl1pPr>
              <a:defRPr sz="60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6A4E2C0-B0A5-1A78-062F-07A6A1336435}"/>
              </a:ext>
            </a:extLst>
          </p:cNvPr>
          <p:cNvSpPr/>
          <p:nvPr userDrawn="1"/>
        </p:nvSpPr>
        <p:spPr>
          <a:xfrm>
            <a:off x="2069659" y="0"/>
            <a:ext cx="3209925" cy="6858000"/>
          </a:xfrm>
          <a:prstGeom prst="parallelogram">
            <a:avLst>
              <a:gd name="adj" fmla="val 721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 err="1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341ED91-7367-FFE4-84EC-BA1673A3117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87990" cy="6858000"/>
          </a:xfrm>
          <a:custGeom>
            <a:avLst/>
            <a:gdLst>
              <a:gd name="connsiteX0" fmla="*/ 0 w 4387990"/>
              <a:gd name="connsiteY0" fmla="*/ 0 h 6858000"/>
              <a:gd name="connsiteX1" fmla="*/ 4387990 w 4387990"/>
              <a:gd name="connsiteY1" fmla="*/ 0 h 6858000"/>
              <a:gd name="connsiteX2" fmla="*/ 2076450 w 4387990"/>
              <a:gd name="connsiteY2" fmla="*/ 6858000 h 6858000"/>
              <a:gd name="connsiteX3" fmla="*/ 0 w 43879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7990" h="6858000">
                <a:moveTo>
                  <a:pt x="0" y="0"/>
                </a:moveTo>
                <a:lnTo>
                  <a:pt x="4387990" y="0"/>
                </a:lnTo>
                <a:lnTo>
                  <a:pt x="2076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C99EE9-2359-A971-D77E-C9F33AB7B140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3EC7553-8EC5-515E-2943-1C46C080A0FE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BAF056-2141-9254-4C5E-5A7B993748F8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308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f F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E25EBE4-C5AE-5013-A989-020D7535BCC9}"/>
              </a:ext>
            </a:extLst>
          </p:cNvPr>
          <p:cNvSpPr/>
          <p:nvPr userDrawn="1"/>
        </p:nvSpPr>
        <p:spPr>
          <a:xfrm>
            <a:off x="8126319" y="0"/>
            <a:ext cx="4065680" cy="6858000"/>
          </a:xfrm>
          <a:custGeom>
            <a:avLst/>
            <a:gdLst>
              <a:gd name="connsiteX0" fmla="*/ 2313080 w 4065680"/>
              <a:gd name="connsiteY0" fmla="*/ 0 h 6858000"/>
              <a:gd name="connsiteX1" fmla="*/ 2314575 w 4065680"/>
              <a:gd name="connsiteY1" fmla="*/ 0 h 6858000"/>
              <a:gd name="connsiteX2" fmla="*/ 4065680 w 4065680"/>
              <a:gd name="connsiteY2" fmla="*/ 0 h 6858000"/>
              <a:gd name="connsiteX3" fmla="*/ 4065680 w 4065680"/>
              <a:gd name="connsiteY3" fmla="*/ 6858000 h 6858000"/>
              <a:gd name="connsiteX4" fmla="*/ 2314575 w 4065680"/>
              <a:gd name="connsiteY4" fmla="*/ 6858000 h 6858000"/>
              <a:gd name="connsiteX5" fmla="*/ 2313080 w 4065680"/>
              <a:gd name="connsiteY5" fmla="*/ 6858000 h 6858000"/>
              <a:gd name="connsiteX6" fmla="*/ 0 w 4065680"/>
              <a:gd name="connsiteY6" fmla="*/ 6858000 h 6858000"/>
              <a:gd name="connsiteX7" fmla="*/ 2313080 w 4065680"/>
              <a:gd name="connsiteY7" fmla="*/ 44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5680" h="6858000">
                <a:moveTo>
                  <a:pt x="2313080" y="0"/>
                </a:moveTo>
                <a:lnTo>
                  <a:pt x="2314575" y="0"/>
                </a:lnTo>
                <a:lnTo>
                  <a:pt x="4065680" y="0"/>
                </a:lnTo>
                <a:lnTo>
                  <a:pt x="4065680" y="6858000"/>
                </a:lnTo>
                <a:lnTo>
                  <a:pt x="2314575" y="6858000"/>
                </a:lnTo>
                <a:lnTo>
                  <a:pt x="2313080" y="6858000"/>
                </a:lnTo>
                <a:lnTo>
                  <a:pt x="0" y="6858000"/>
                </a:lnTo>
                <a:lnTo>
                  <a:pt x="2313080" y="443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94528-A98A-6003-1F54-074A8D08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2E9B-98B0-4B84-8A29-B2BD620CDA1F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FAF3B6-9F74-B231-998E-F87F76B0CE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2774" y="1882778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3BAC4B9-CC88-DA4B-DE47-ABF043772D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05535" y="1949453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F807B51-F9A0-3DFE-59FF-FA96D14AE5B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2774" y="2740821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E2A53F02-7A76-46DA-3E5F-F1C827F502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05535" y="2807496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83F97D9-6BFF-1E11-2BF5-4347FD92803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2774" y="3598864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61DD2789-B203-7502-72D2-B50051944D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5535" y="3665539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EC061FA4-E520-CA17-4E21-B1C30C60DCE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2774" y="4456907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5F760B58-9AF5-06FC-7FCE-B33BFE683F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05535" y="4523582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65247B0-D169-AD4C-6D43-26EF0BFB99B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882774" y="5314951"/>
            <a:ext cx="1012825" cy="727076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3966E958-3754-EF18-C5E2-E7F3645CCA3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05535" y="5381626"/>
            <a:ext cx="5096593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7F81E07D-6DC2-AE12-AE23-3C2B23F6B66B}"/>
              </a:ext>
            </a:extLst>
          </p:cNvPr>
          <p:cNvSpPr/>
          <p:nvPr userDrawn="1"/>
        </p:nvSpPr>
        <p:spPr>
          <a:xfrm flipH="1" flipV="1">
            <a:off x="0" y="0"/>
            <a:ext cx="1429996" cy="4237024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147EFE8-D465-80A8-5743-2A475B908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0C14A45-7CEF-3EB4-9866-903E63CB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6409821-AAF1-2C0A-3A5D-A390D026A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774" y="1150939"/>
            <a:ext cx="9793289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579B871C-50E5-290B-17F4-C4AC90F0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775" y="476250"/>
            <a:ext cx="9793286" cy="10842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CABE4B-58FF-037C-FD3D-063226B23F1D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785B6A-1387-2E80-CC03-4B8982374402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3D0A8E3-BE07-13E7-4385-7C71B614BEB8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B232296-936D-4A80-3770-A761A3EBD730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53417F1-6C31-83A6-8782-49478C4AE510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976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f 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FD6CCC0-0B13-23F4-D856-E057CFDB53C0}"/>
              </a:ext>
            </a:extLst>
          </p:cNvPr>
          <p:cNvSpPr/>
          <p:nvPr userDrawn="1"/>
        </p:nvSpPr>
        <p:spPr>
          <a:xfrm>
            <a:off x="9877425" y="0"/>
            <a:ext cx="2314575" cy="6858000"/>
          </a:xfrm>
          <a:prstGeom prst="triangle">
            <a:avLst>
              <a:gd name="adj" fmla="val 1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5910F-8607-6374-CD29-E4286393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94528-A98A-6003-1F54-074A8D08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2E9B-98B0-4B84-8A29-B2BD620CDA1F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84EE34-4F77-273D-54FA-AA3EB9ACE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C74136-22C7-2527-E72F-F0698DC4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4DC0F29-B9B8-3CC7-72FF-D92339A89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762" y="1895476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DEA0F30-1B2C-B27D-FD9E-E3E0B3C6B2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42523" y="1949453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70D1FEE-8104-6940-E68E-A1A992CD41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9762" y="275351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521AF4E-D535-4C0A-65E1-77174CBA33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42523" y="280749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B536CFC-C98D-1CC7-D745-132B506D9B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9762" y="3611562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04A4CD56-AF16-7381-6F30-1E91CF0112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42523" y="3665539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3A0D0BD-C795-32CB-3507-AD08445CAFA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9762" y="4469605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42B36AC-9CD3-12AD-050D-4B734C0761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942523" y="4523582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47B32D4C-25A6-8964-8989-7309432317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9762" y="532764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CBDDEBC-53AF-F9F5-0EC7-E72C176878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42523" y="538162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111C178-1B9A-172B-2B70-59BDA19226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09312" y="1895476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A114A8A8-210B-3A68-8FFA-FFCD2F33EF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32073" y="1949453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1AC52BB4-4153-45A5-6F0D-7C746470C1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809312" y="275351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856001DE-6626-896E-441A-68A0DA6C97D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32073" y="280749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4AA5B3D2-42BD-6620-E097-616937A16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09312" y="3611562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B4EEB091-74E8-689D-3820-054281A351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32073" y="3665539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18CD4FE3-699C-EC04-064D-3A813498CB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09312" y="4469605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B044D174-857D-C074-44FB-AECC24E8A9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32073" y="4523582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6">
            <a:extLst>
              <a:ext uri="{FF2B5EF4-FFF2-40B4-BE49-F238E27FC236}">
                <a16:creationId xmlns:a16="http://schemas.microsoft.com/office/drawing/2014/main" id="{C6388744-3FBD-22CD-29D7-855041EAF2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809312" y="5327649"/>
            <a:ext cx="1012825" cy="70168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>
                <a:ln w="15875">
                  <a:solidFill>
                    <a:schemeClr val="accent6"/>
                  </a:solidFill>
                </a:ln>
                <a:noFill/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08ED46CC-AA24-18D1-7358-554374CCFA7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32073" y="5381626"/>
            <a:ext cx="3639127" cy="59372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BE115E77-132A-C5F6-6375-7431D8402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97E593-0E02-670A-2BEC-8F6C8A7E471B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D11DF4E-3D71-AC8F-EFD1-08A94C5C0AC1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08608B7-92B4-E43C-8F14-49F07157380E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41480E0-0F60-57BC-A424-8D68B6765A6E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2965A49-AF93-3296-C9CB-C581C405A6B6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66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4C9F-E483-C8BB-581F-9B217A2CA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000F9-2D7C-1689-60BA-907B80F3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E59A6-3CF5-4DBC-9EBB-DCA9A066EDBD}" type="datetime1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1F9C51-2B09-2C57-EE75-603C1A2E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115F0F-3672-6545-0CFE-C7794ADF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A290078-80AF-8693-AAC3-237BF7A12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5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F4976DD-FDB4-C980-3E2A-DFA4149E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049376-3D3A-4BE0-4556-EF9E12FE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24522C-2F3E-D02B-2711-3AD02D0C1F1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0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E54174-8D28-4AFF-B96D-B3FF726379ED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F4976DD-FDB4-C980-3E2A-DFA4149EA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049376-3D3A-4BE0-4556-EF9E12FE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24522C-2F3E-D02B-2711-3AD02D0C1F1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095A5D-7FD2-AB91-31FE-0DC5A69F97A3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ED5FC8C-C1F1-A622-A134-1E81C5E03274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2B921CE-03AD-835A-9A5B-E825C8414CAE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60CF498-B7D9-DF44-0891-AAEC7148F715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6880ECB-595A-CAFC-9120-292BA1041B37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662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5322092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3969" y="1952625"/>
            <a:ext cx="5322092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166321-2606-4E00-B21A-06EE4194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84D2FF-F562-FDE6-2E0B-FC9D8DB3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BD9E3E-3E18-A940-9B51-4C0CE2A01FB8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8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lumn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5322092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E54174-8D28-4AFF-B96D-B3FF726379ED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3969" y="1952625"/>
            <a:ext cx="5322092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4166321-2606-4E00-B21A-06EE4194A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B84D2FF-F562-FDE6-2E0B-FC9D8DB3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5BD9E3E-3E18-A940-9B51-4C0CE2A01FB8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6E8464-55F3-43E4-44DA-DD630D6EA192}"/>
              </a:ext>
            </a:extLst>
          </p:cNvPr>
          <p:cNvSpPr/>
          <p:nvPr userDrawn="1"/>
        </p:nvSpPr>
        <p:spPr>
          <a:xfrm>
            <a:off x="10910644" y="6165850"/>
            <a:ext cx="1281356" cy="692150"/>
          </a:xfrm>
          <a:custGeom>
            <a:avLst/>
            <a:gdLst>
              <a:gd name="connsiteX0" fmla="*/ 240778 w 1281356"/>
              <a:gd name="connsiteY0" fmla="*/ 0 h 692150"/>
              <a:gd name="connsiteX1" fmla="*/ 1281356 w 1281356"/>
              <a:gd name="connsiteY1" fmla="*/ 0 h 692150"/>
              <a:gd name="connsiteX2" fmla="*/ 1281356 w 1281356"/>
              <a:gd name="connsiteY2" fmla="*/ 692150 h 692150"/>
              <a:gd name="connsiteX3" fmla="*/ 0 w 1281356"/>
              <a:gd name="connsiteY3" fmla="*/ 692150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356" h="692150">
                <a:moveTo>
                  <a:pt x="240778" y="0"/>
                </a:moveTo>
                <a:lnTo>
                  <a:pt x="1281356" y="0"/>
                </a:lnTo>
                <a:lnTo>
                  <a:pt x="1281356" y="692150"/>
                </a:lnTo>
                <a:lnTo>
                  <a:pt x="0" y="6921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CB24E0-E09C-6F90-06F2-723C75D0DA46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8839C6-0BED-985F-7E20-DCAC379A4D20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2A49CF-A253-056E-07C6-B691CAFC171B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916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40" y="1952625"/>
            <a:ext cx="3359944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6028" y="1952625"/>
            <a:ext cx="3359944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93E743-BAA6-8EAC-1AB1-A672994DE29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16117" y="1952625"/>
            <a:ext cx="3359944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2CC7EBC-9285-784E-D4BB-415CDD0420A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5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08C31-6C4C-A302-6C7D-7FA965AF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F6B04-6941-9337-CEB4-F81E5FEAE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33BAC-D82E-231C-6976-F346A9D0A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77466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hree Column Cont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40" y="1952625"/>
            <a:ext cx="3359944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E54174-8D28-4AFF-B96D-B3FF726379ED}" type="datetime1">
              <a:rPr lang="en-US" smtClean="0"/>
              <a:pPr/>
              <a:t>10/31/2024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29E78A-8914-B544-4FF6-E2D39011BB1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6028" y="1952625"/>
            <a:ext cx="3359944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93E743-BAA6-8EAC-1AB1-A672994DE29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16117" y="1952625"/>
            <a:ext cx="3359944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2CC7EBC-9285-784E-D4BB-415CDD0420A2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07466F6-6F27-91C1-EE74-B15254D48F09}"/>
              </a:ext>
            </a:extLst>
          </p:cNvPr>
          <p:cNvSpPr/>
          <p:nvPr userDrawn="1"/>
        </p:nvSpPr>
        <p:spPr>
          <a:xfrm>
            <a:off x="10910644" y="6165850"/>
            <a:ext cx="1281356" cy="692150"/>
          </a:xfrm>
          <a:custGeom>
            <a:avLst/>
            <a:gdLst>
              <a:gd name="connsiteX0" fmla="*/ 240778 w 1281356"/>
              <a:gd name="connsiteY0" fmla="*/ 0 h 692150"/>
              <a:gd name="connsiteX1" fmla="*/ 1281356 w 1281356"/>
              <a:gd name="connsiteY1" fmla="*/ 0 h 692150"/>
              <a:gd name="connsiteX2" fmla="*/ 1281356 w 1281356"/>
              <a:gd name="connsiteY2" fmla="*/ 692150 h 692150"/>
              <a:gd name="connsiteX3" fmla="*/ 0 w 1281356"/>
              <a:gd name="connsiteY3" fmla="*/ 692150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356" h="692150">
                <a:moveTo>
                  <a:pt x="240778" y="0"/>
                </a:moveTo>
                <a:lnTo>
                  <a:pt x="1281356" y="0"/>
                </a:lnTo>
                <a:lnTo>
                  <a:pt x="1281356" y="692150"/>
                </a:lnTo>
                <a:lnTo>
                  <a:pt x="0" y="6921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1E5D23-160A-66F4-2BE7-24EC9979A322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C3EC2-4E21-FF0B-1AD2-1675AD72EA74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660C86-1AF5-4DFD-B0A7-C8AC0331663B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03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351EF3-B149-9618-C3D8-B61D9DB37570}"/>
              </a:ext>
            </a:extLst>
          </p:cNvPr>
          <p:cNvSpPr/>
          <p:nvPr userDrawn="1"/>
        </p:nvSpPr>
        <p:spPr>
          <a:xfrm>
            <a:off x="7106643" y="0"/>
            <a:ext cx="2762548" cy="6858000"/>
          </a:xfrm>
          <a:custGeom>
            <a:avLst/>
            <a:gdLst>
              <a:gd name="connsiteX0" fmla="*/ 2315961 w 2762548"/>
              <a:gd name="connsiteY0" fmla="*/ 0 h 6858000"/>
              <a:gd name="connsiteX1" fmla="*/ 2762548 w 2762548"/>
              <a:gd name="connsiteY1" fmla="*/ 0 h 6858000"/>
              <a:gd name="connsiteX2" fmla="*/ 446587 w 2762548"/>
              <a:gd name="connsiteY2" fmla="*/ 6858000 h 6858000"/>
              <a:gd name="connsiteX3" fmla="*/ 0 w 27625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548" h="6858000">
                <a:moveTo>
                  <a:pt x="2315961" y="0"/>
                </a:moveTo>
                <a:lnTo>
                  <a:pt x="2762548" y="0"/>
                </a:lnTo>
                <a:lnTo>
                  <a:pt x="4465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76250"/>
            <a:ext cx="6712176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6712175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B70C2B9-9376-1130-29BF-E329657B3D8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671217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B5317F1-4484-C820-A5DA-8C9F56D069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6383" y="0"/>
            <a:ext cx="4645617" cy="6858000"/>
          </a:xfrm>
          <a:custGeom>
            <a:avLst/>
            <a:gdLst>
              <a:gd name="connsiteX0" fmla="*/ 2315961 w 4645617"/>
              <a:gd name="connsiteY0" fmla="*/ 0 h 6858000"/>
              <a:gd name="connsiteX1" fmla="*/ 4645617 w 4645617"/>
              <a:gd name="connsiteY1" fmla="*/ 0 h 6858000"/>
              <a:gd name="connsiteX2" fmla="*/ 4645617 w 4645617"/>
              <a:gd name="connsiteY2" fmla="*/ 6165850 h 6858000"/>
              <a:gd name="connsiteX3" fmla="*/ 3605039 w 4645617"/>
              <a:gd name="connsiteY3" fmla="*/ 6165850 h 6858000"/>
              <a:gd name="connsiteX4" fmla="*/ 3364261 w 4645617"/>
              <a:gd name="connsiteY4" fmla="*/ 6858000 h 6858000"/>
              <a:gd name="connsiteX5" fmla="*/ 3324817 w 4645617"/>
              <a:gd name="connsiteY5" fmla="*/ 6858000 h 6858000"/>
              <a:gd name="connsiteX6" fmla="*/ 0 w 46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5617" h="6858000">
                <a:moveTo>
                  <a:pt x="2315961" y="0"/>
                </a:moveTo>
                <a:lnTo>
                  <a:pt x="4645617" y="0"/>
                </a:lnTo>
                <a:lnTo>
                  <a:pt x="4645617" y="6165850"/>
                </a:lnTo>
                <a:lnTo>
                  <a:pt x="3605039" y="6165850"/>
                </a:lnTo>
                <a:lnTo>
                  <a:pt x="3364261" y="6858000"/>
                </a:lnTo>
                <a:lnTo>
                  <a:pt x="33248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0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Righ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351EF3-B149-9618-C3D8-B61D9DB37570}"/>
              </a:ext>
            </a:extLst>
          </p:cNvPr>
          <p:cNvSpPr/>
          <p:nvPr userDrawn="1"/>
        </p:nvSpPr>
        <p:spPr>
          <a:xfrm>
            <a:off x="7106643" y="0"/>
            <a:ext cx="2762548" cy="6858000"/>
          </a:xfrm>
          <a:custGeom>
            <a:avLst/>
            <a:gdLst>
              <a:gd name="connsiteX0" fmla="*/ 2315961 w 2762548"/>
              <a:gd name="connsiteY0" fmla="*/ 0 h 6858000"/>
              <a:gd name="connsiteX1" fmla="*/ 2762548 w 2762548"/>
              <a:gd name="connsiteY1" fmla="*/ 0 h 6858000"/>
              <a:gd name="connsiteX2" fmla="*/ 446587 w 2762548"/>
              <a:gd name="connsiteY2" fmla="*/ 6858000 h 6858000"/>
              <a:gd name="connsiteX3" fmla="*/ 0 w 27625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548" h="6858000">
                <a:moveTo>
                  <a:pt x="2315961" y="0"/>
                </a:moveTo>
                <a:lnTo>
                  <a:pt x="2762548" y="0"/>
                </a:lnTo>
                <a:lnTo>
                  <a:pt x="4465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76250"/>
            <a:ext cx="6712176" cy="108585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1952625"/>
            <a:ext cx="6712175" cy="4213225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B70C2B9-9376-1130-29BF-E329657B3D8B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150939"/>
            <a:ext cx="671217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2C6B0B6-8611-9030-C9E7-FCE6D2A4F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46383" y="0"/>
            <a:ext cx="4645617" cy="6858000"/>
          </a:xfrm>
          <a:custGeom>
            <a:avLst/>
            <a:gdLst>
              <a:gd name="connsiteX0" fmla="*/ 2315961 w 4645617"/>
              <a:gd name="connsiteY0" fmla="*/ 0 h 6858000"/>
              <a:gd name="connsiteX1" fmla="*/ 4645617 w 4645617"/>
              <a:gd name="connsiteY1" fmla="*/ 0 h 6858000"/>
              <a:gd name="connsiteX2" fmla="*/ 4645617 w 4645617"/>
              <a:gd name="connsiteY2" fmla="*/ 6165850 h 6858000"/>
              <a:gd name="connsiteX3" fmla="*/ 3605039 w 4645617"/>
              <a:gd name="connsiteY3" fmla="*/ 6165850 h 6858000"/>
              <a:gd name="connsiteX4" fmla="*/ 3364261 w 4645617"/>
              <a:gd name="connsiteY4" fmla="*/ 6858000 h 6858000"/>
              <a:gd name="connsiteX5" fmla="*/ 3324817 w 4645617"/>
              <a:gd name="connsiteY5" fmla="*/ 6858000 h 6858000"/>
              <a:gd name="connsiteX6" fmla="*/ 0 w 464561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5617" h="6858000">
                <a:moveTo>
                  <a:pt x="2315961" y="0"/>
                </a:moveTo>
                <a:lnTo>
                  <a:pt x="4645617" y="0"/>
                </a:lnTo>
                <a:lnTo>
                  <a:pt x="4645617" y="6165850"/>
                </a:lnTo>
                <a:lnTo>
                  <a:pt x="3605039" y="6165850"/>
                </a:lnTo>
                <a:lnTo>
                  <a:pt x="3364261" y="6858000"/>
                </a:lnTo>
                <a:lnTo>
                  <a:pt x="33248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761E1EB-2BF3-969E-6F09-F7EF79524E68}"/>
              </a:ext>
            </a:extLst>
          </p:cNvPr>
          <p:cNvSpPr/>
          <p:nvPr userDrawn="1"/>
        </p:nvSpPr>
        <p:spPr>
          <a:xfrm>
            <a:off x="10910644" y="6165850"/>
            <a:ext cx="1281356" cy="692150"/>
          </a:xfrm>
          <a:custGeom>
            <a:avLst/>
            <a:gdLst>
              <a:gd name="connsiteX0" fmla="*/ 240778 w 1281356"/>
              <a:gd name="connsiteY0" fmla="*/ 0 h 692150"/>
              <a:gd name="connsiteX1" fmla="*/ 1281356 w 1281356"/>
              <a:gd name="connsiteY1" fmla="*/ 0 h 692150"/>
              <a:gd name="connsiteX2" fmla="*/ 1281356 w 1281356"/>
              <a:gd name="connsiteY2" fmla="*/ 692150 h 692150"/>
              <a:gd name="connsiteX3" fmla="*/ 0 w 1281356"/>
              <a:gd name="connsiteY3" fmla="*/ 692150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1356" h="692150">
                <a:moveTo>
                  <a:pt x="240778" y="0"/>
                </a:moveTo>
                <a:lnTo>
                  <a:pt x="1281356" y="0"/>
                </a:lnTo>
                <a:lnTo>
                  <a:pt x="1281356" y="692150"/>
                </a:lnTo>
                <a:lnTo>
                  <a:pt x="0" y="6921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7F1F6-9091-D05B-4890-2DF2B95C0323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441303D-3CBF-80C4-7F64-97B6657DA99E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A4268A0-729D-33E6-7523-AA8EA49CE49B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699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4202DD-0582-9AED-A790-748BD6726E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90119" y="0"/>
            <a:ext cx="10301880" cy="6858000"/>
          </a:xfrm>
          <a:custGeom>
            <a:avLst/>
            <a:gdLst>
              <a:gd name="connsiteX0" fmla="*/ 2315961 w 10301880"/>
              <a:gd name="connsiteY0" fmla="*/ 0 h 6858000"/>
              <a:gd name="connsiteX1" fmla="*/ 3043830 w 10301880"/>
              <a:gd name="connsiteY1" fmla="*/ 0 h 6858000"/>
              <a:gd name="connsiteX2" fmla="*/ 4645617 w 10301880"/>
              <a:gd name="connsiteY2" fmla="*/ 0 h 6858000"/>
              <a:gd name="connsiteX3" fmla="*/ 5221086 w 10301880"/>
              <a:gd name="connsiteY3" fmla="*/ 0 h 6858000"/>
              <a:gd name="connsiteX4" fmla="*/ 5948955 w 10301880"/>
              <a:gd name="connsiteY4" fmla="*/ 0 h 6858000"/>
              <a:gd name="connsiteX5" fmla="*/ 7396755 w 10301880"/>
              <a:gd name="connsiteY5" fmla="*/ 0 h 6858000"/>
              <a:gd name="connsiteX6" fmla="*/ 7550742 w 10301880"/>
              <a:gd name="connsiteY6" fmla="*/ 0 h 6858000"/>
              <a:gd name="connsiteX7" fmla="*/ 10301880 w 10301880"/>
              <a:gd name="connsiteY7" fmla="*/ 0 h 6858000"/>
              <a:gd name="connsiteX8" fmla="*/ 10301880 w 10301880"/>
              <a:gd name="connsiteY8" fmla="*/ 6165850 h 6858000"/>
              <a:gd name="connsiteX9" fmla="*/ 9261303 w 10301880"/>
              <a:gd name="connsiteY9" fmla="*/ 6165850 h 6858000"/>
              <a:gd name="connsiteX10" fmla="*/ 9020525 w 10301880"/>
              <a:gd name="connsiteY10" fmla="*/ 6858000 h 6858000"/>
              <a:gd name="connsiteX11" fmla="*/ 7550742 w 10301880"/>
              <a:gd name="connsiteY11" fmla="*/ 6858000 h 6858000"/>
              <a:gd name="connsiteX12" fmla="*/ 7396755 w 10301880"/>
              <a:gd name="connsiteY12" fmla="*/ 6858000 h 6858000"/>
              <a:gd name="connsiteX13" fmla="*/ 5948955 w 10301880"/>
              <a:gd name="connsiteY13" fmla="*/ 6858000 h 6858000"/>
              <a:gd name="connsiteX14" fmla="*/ 4645617 w 10301880"/>
              <a:gd name="connsiteY14" fmla="*/ 6858000 h 6858000"/>
              <a:gd name="connsiteX15" fmla="*/ 3043830 w 10301880"/>
              <a:gd name="connsiteY15" fmla="*/ 6858000 h 6858000"/>
              <a:gd name="connsiteX16" fmla="*/ 2905125 w 10301880"/>
              <a:gd name="connsiteY16" fmla="*/ 6858000 h 6858000"/>
              <a:gd name="connsiteX17" fmla="*/ 0 w 10301880"/>
              <a:gd name="connsiteY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301880" h="6858000">
                <a:moveTo>
                  <a:pt x="2315961" y="0"/>
                </a:moveTo>
                <a:lnTo>
                  <a:pt x="3043830" y="0"/>
                </a:lnTo>
                <a:lnTo>
                  <a:pt x="4645617" y="0"/>
                </a:lnTo>
                <a:lnTo>
                  <a:pt x="5221086" y="0"/>
                </a:lnTo>
                <a:lnTo>
                  <a:pt x="5948955" y="0"/>
                </a:lnTo>
                <a:lnTo>
                  <a:pt x="7396755" y="0"/>
                </a:lnTo>
                <a:lnTo>
                  <a:pt x="7550742" y="0"/>
                </a:lnTo>
                <a:lnTo>
                  <a:pt x="10301880" y="0"/>
                </a:lnTo>
                <a:lnTo>
                  <a:pt x="10301880" y="6165850"/>
                </a:lnTo>
                <a:lnTo>
                  <a:pt x="9261303" y="6165850"/>
                </a:lnTo>
                <a:lnTo>
                  <a:pt x="9020525" y="6858000"/>
                </a:lnTo>
                <a:lnTo>
                  <a:pt x="7550742" y="6858000"/>
                </a:lnTo>
                <a:lnTo>
                  <a:pt x="7396755" y="6858000"/>
                </a:lnTo>
                <a:lnTo>
                  <a:pt x="5948955" y="6858000"/>
                </a:lnTo>
                <a:lnTo>
                  <a:pt x="4645617" y="6858000"/>
                </a:lnTo>
                <a:lnTo>
                  <a:pt x="3043830" y="6858000"/>
                </a:lnTo>
                <a:lnTo>
                  <a:pt x="29051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2922587" cy="2027253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CC0D8-6CAA-1AF4-F679-A7D43700B45F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9" y="2530137"/>
            <a:ext cx="2289406" cy="1546947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2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0351EF3-B149-9618-C3D8-B61D9DB37570}"/>
              </a:ext>
            </a:extLst>
          </p:cNvPr>
          <p:cNvSpPr/>
          <p:nvPr userDrawn="1"/>
        </p:nvSpPr>
        <p:spPr>
          <a:xfrm>
            <a:off x="2182289" y="0"/>
            <a:ext cx="2762548" cy="6858000"/>
          </a:xfrm>
          <a:custGeom>
            <a:avLst/>
            <a:gdLst>
              <a:gd name="connsiteX0" fmla="*/ 2315961 w 2762548"/>
              <a:gd name="connsiteY0" fmla="*/ 0 h 6858000"/>
              <a:gd name="connsiteX1" fmla="*/ 2762548 w 2762548"/>
              <a:gd name="connsiteY1" fmla="*/ 0 h 6858000"/>
              <a:gd name="connsiteX2" fmla="*/ 446587 w 2762548"/>
              <a:gd name="connsiteY2" fmla="*/ 6858000 h 6858000"/>
              <a:gd name="connsiteX3" fmla="*/ 0 w 276254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548" h="6858000">
                <a:moveTo>
                  <a:pt x="2315961" y="0"/>
                </a:moveTo>
                <a:lnTo>
                  <a:pt x="2762548" y="0"/>
                </a:lnTo>
                <a:lnTo>
                  <a:pt x="4465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85AB6A0-8424-03DB-339A-5575C83690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06532" cy="6858000"/>
          </a:xfrm>
          <a:custGeom>
            <a:avLst/>
            <a:gdLst>
              <a:gd name="connsiteX0" fmla="*/ 0 w 4506532"/>
              <a:gd name="connsiteY0" fmla="*/ 0 h 6858000"/>
              <a:gd name="connsiteX1" fmla="*/ 4506532 w 4506532"/>
              <a:gd name="connsiteY1" fmla="*/ 0 h 6858000"/>
              <a:gd name="connsiteX2" fmla="*/ 2189560 w 4506532"/>
              <a:gd name="connsiteY2" fmla="*/ 6858000 h 6858000"/>
              <a:gd name="connsiteX3" fmla="*/ 0 w 45065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6532" h="6858000">
                <a:moveTo>
                  <a:pt x="0" y="0"/>
                </a:moveTo>
                <a:lnTo>
                  <a:pt x="4506532" y="0"/>
                </a:lnTo>
                <a:lnTo>
                  <a:pt x="21895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87" y="476250"/>
            <a:ext cx="6712176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BE9D-F412-D34D-8D14-3A5DEEDD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887" y="1952625"/>
            <a:ext cx="6712175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357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997615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357384A-B177-2E6D-137C-8BFEF8C2BB17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963888" y="1150939"/>
            <a:ext cx="671217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2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arge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BFD66F7-BB2F-3627-AFB3-06A30F51CD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605172" cy="6858000"/>
          </a:xfrm>
          <a:custGeom>
            <a:avLst/>
            <a:gdLst>
              <a:gd name="connsiteX0" fmla="*/ 0 w 9605172"/>
              <a:gd name="connsiteY0" fmla="*/ 0 h 6858000"/>
              <a:gd name="connsiteX1" fmla="*/ 2347120 w 9605172"/>
              <a:gd name="connsiteY1" fmla="*/ 0 h 6858000"/>
              <a:gd name="connsiteX2" fmla="*/ 2751520 w 9605172"/>
              <a:gd name="connsiteY2" fmla="*/ 0 h 6858000"/>
              <a:gd name="connsiteX3" fmla="*/ 3105150 w 9605172"/>
              <a:gd name="connsiteY3" fmla="*/ 0 h 6858000"/>
              <a:gd name="connsiteX4" fmla="*/ 5098640 w 9605172"/>
              <a:gd name="connsiteY4" fmla="*/ 0 h 6858000"/>
              <a:gd name="connsiteX5" fmla="*/ 5452270 w 9605172"/>
              <a:gd name="connsiteY5" fmla="*/ 0 h 6858000"/>
              <a:gd name="connsiteX6" fmla="*/ 7258052 w 9605172"/>
              <a:gd name="connsiteY6" fmla="*/ 0 h 6858000"/>
              <a:gd name="connsiteX7" fmla="*/ 9605172 w 9605172"/>
              <a:gd name="connsiteY7" fmla="*/ 0 h 6858000"/>
              <a:gd name="connsiteX8" fmla="*/ 7288200 w 9605172"/>
              <a:gd name="connsiteY8" fmla="*/ 6858000 h 6858000"/>
              <a:gd name="connsiteX9" fmla="*/ 5452270 w 9605172"/>
              <a:gd name="connsiteY9" fmla="*/ 6858000 h 6858000"/>
              <a:gd name="connsiteX10" fmla="*/ 5098640 w 9605172"/>
              <a:gd name="connsiteY10" fmla="*/ 6858000 h 6858000"/>
              <a:gd name="connsiteX11" fmla="*/ 4941080 w 9605172"/>
              <a:gd name="connsiteY11" fmla="*/ 6858000 h 6858000"/>
              <a:gd name="connsiteX12" fmla="*/ 3105150 w 9605172"/>
              <a:gd name="connsiteY12" fmla="*/ 6858000 h 6858000"/>
              <a:gd name="connsiteX13" fmla="*/ 2751520 w 9605172"/>
              <a:gd name="connsiteY13" fmla="*/ 6858000 h 6858000"/>
              <a:gd name="connsiteX14" fmla="*/ 2347120 w 9605172"/>
              <a:gd name="connsiteY14" fmla="*/ 6858000 h 6858000"/>
              <a:gd name="connsiteX15" fmla="*/ 0 w 960517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605172" h="6858000">
                <a:moveTo>
                  <a:pt x="0" y="0"/>
                </a:moveTo>
                <a:lnTo>
                  <a:pt x="2347120" y="0"/>
                </a:lnTo>
                <a:lnTo>
                  <a:pt x="2751520" y="0"/>
                </a:lnTo>
                <a:lnTo>
                  <a:pt x="3105150" y="0"/>
                </a:lnTo>
                <a:lnTo>
                  <a:pt x="5098640" y="0"/>
                </a:lnTo>
                <a:lnTo>
                  <a:pt x="5452270" y="0"/>
                </a:lnTo>
                <a:lnTo>
                  <a:pt x="7258052" y="0"/>
                </a:lnTo>
                <a:lnTo>
                  <a:pt x="9605172" y="0"/>
                </a:lnTo>
                <a:lnTo>
                  <a:pt x="7288200" y="6858000"/>
                </a:lnTo>
                <a:lnTo>
                  <a:pt x="5452270" y="6858000"/>
                </a:lnTo>
                <a:lnTo>
                  <a:pt x="5098640" y="6858000"/>
                </a:lnTo>
                <a:lnTo>
                  <a:pt x="4941080" y="6858000"/>
                </a:lnTo>
                <a:lnTo>
                  <a:pt x="3105150" y="6858000"/>
                </a:lnTo>
                <a:lnTo>
                  <a:pt x="2751520" y="6858000"/>
                </a:lnTo>
                <a:lnTo>
                  <a:pt x="234712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9E0591-0326-78A4-D928-76CF89E3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150" y="1562101"/>
            <a:ext cx="2855913" cy="305680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766A9F2-2AB4-7D17-2520-53C6A4324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09F4C06-AECE-A877-409A-5826EB46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E78C5D3F-A53D-3C6F-F8EC-8ECA3670B597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8820150" y="4767309"/>
            <a:ext cx="2855912" cy="1398541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46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F72872-DB93-1C8F-9226-B2496A76E50B}"/>
              </a:ext>
            </a:extLst>
          </p:cNvPr>
          <p:cNvSpPr/>
          <p:nvPr userDrawn="1"/>
        </p:nvSpPr>
        <p:spPr>
          <a:xfrm>
            <a:off x="51593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E9C6F9-3278-3613-F899-D06B15FC538A}"/>
              </a:ext>
            </a:extLst>
          </p:cNvPr>
          <p:cNvSpPr/>
          <p:nvPr userDrawn="1"/>
        </p:nvSpPr>
        <p:spPr>
          <a:xfrm>
            <a:off x="4487863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7B0E0E-4CF3-67C8-A958-B0DAE10A0011}"/>
              </a:ext>
            </a:extLst>
          </p:cNvPr>
          <p:cNvSpPr/>
          <p:nvPr userDrawn="1"/>
        </p:nvSpPr>
        <p:spPr>
          <a:xfrm>
            <a:off x="845978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8F72AB-6B3E-E335-3EC8-10A781226A3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3D10283-28AE-DB3D-B9DB-9C5C8C8D40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8" y="3143251"/>
            <a:ext cx="3216273" cy="3022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0C1C0E2F-84C0-1D6F-7500-2883D766C8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87863" y="3143251"/>
            <a:ext cx="3216273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5180D987-440B-ABEB-6E0C-A7E0DA5865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9788" y="3143250"/>
            <a:ext cx="3216273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685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0F72872-DB93-1C8F-9226-B2496A76E50B}"/>
              </a:ext>
            </a:extLst>
          </p:cNvPr>
          <p:cNvSpPr/>
          <p:nvPr userDrawn="1"/>
        </p:nvSpPr>
        <p:spPr>
          <a:xfrm>
            <a:off x="51593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E9C6F9-3278-3613-F899-D06B15FC538A}"/>
              </a:ext>
            </a:extLst>
          </p:cNvPr>
          <p:cNvSpPr/>
          <p:nvPr userDrawn="1"/>
        </p:nvSpPr>
        <p:spPr>
          <a:xfrm>
            <a:off x="3430059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7B0E0E-4CF3-67C8-A958-B0DAE10A0011}"/>
              </a:ext>
            </a:extLst>
          </p:cNvPr>
          <p:cNvSpPr/>
          <p:nvPr userDrawn="1"/>
        </p:nvSpPr>
        <p:spPr>
          <a:xfrm>
            <a:off x="6344179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8F72AB-6B3E-E335-3EC8-10A781226A3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83D10283-28AE-DB3D-B9DB-9C5C8C8D40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939" y="3143251"/>
            <a:ext cx="2417762" cy="3022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0C1C0E2F-84C0-1D6F-7500-2883D766C8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30059" y="3143251"/>
            <a:ext cx="2417762" cy="3022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5180D987-440B-ABEB-6E0C-A7E0DA5865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44179" y="3143250"/>
            <a:ext cx="2417762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43FA4B-42FF-53C4-54ED-089786DF476D}"/>
              </a:ext>
            </a:extLst>
          </p:cNvPr>
          <p:cNvSpPr/>
          <p:nvPr userDrawn="1"/>
        </p:nvSpPr>
        <p:spPr>
          <a:xfrm>
            <a:off x="9258298" y="1958979"/>
            <a:ext cx="1274762" cy="906463"/>
          </a:xfrm>
          <a:custGeom>
            <a:avLst/>
            <a:gdLst>
              <a:gd name="connsiteX0" fmla="*/ 321867 w 1274762"/>
              <a:gd name="connsiteY0" fmla="*/ 0 h 906463"/>
              <a:gd name="connsiteX1" fmla="*/ 1274762 w 1274762"/>
              <a:gd name="connsiteY1" fmla="*/ 0 h 906463"/>
              <a:gd name="connsiteX2" fmla="*/ 952895 w 1274762"/>
              <a:gd name="connsiteY2" fmla="*/ 906463 h 906463"/>
              <a:gd name="connsiteX3" fmla="*/ 0 w 1274762"/>
              <a:gd name="connsiteY3" fmla="*/ 906463 h 906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4762" h="906463">
                <a:moveTo>
                  <a:pt x="321867" y="0"/>
                </a:moveTo>
                <a:lnTo>
                  <a:pt x="1274762" y="0"/>
                </a:lnTo>
                <a:lnTo>
                  <a:pt x="952895" y="906463"/>
                </a:lnTo>
                <a:lnTo>
                  <a:pt x="0" y="90646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DCF3B78-CA2E-BC68-1E94-E5185D72FA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58299" y="3143251"/>
            <a:ext cx="2417762" cy="3022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013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oint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4174-8D28-4AFF-B96D-B3FF726379ED}" type="datetime1">
              <a:rPr lang="en-US" smtClean="0"/>
              <a:t>10/31/2024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EF312FC-D613-D0B1-1C1A-5E7354F1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8CF39B6-FA9F-E577-6635-B5D59781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28F72AB-6B3E-E335-3EC8-10A781226A38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CA3F41-6FC8-DB5A-92C0-E3C47045CD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2775" y="1958979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F79274-13B3-1A0D-8B1E-B82E048540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1958978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6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B541B47-34C3-4FB1-0CDC-07235A102C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82775" y="3336927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C668B63C-2D78-72F0-D44B-FD3899B6277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8" y="3336926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6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7A79D3F-064A-941D-C579-8362C9B1F6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2774" y="4718051"/>
            <a:ext cx="4005263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94C1B63-7B89-DCA6-D101-F20A7B9B32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938" y="4718050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6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1218561B-049D-A155-5252-8D1E2E1E87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00962" y="1958979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8186261F-711B-98A8-29FF-D7C3ED3D2A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34125" y="1958978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6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47E9055-6F24-34AB-108F-3B29EAECB9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00962" y="3336927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7F142D21-784D-29A2-ADBB-07B7166859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34125" y="3336926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6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45B7F17A-C4F2-3A73-73D9-9101BC7204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700962" y="4718051"/>
            <a:ext cx="3975100" cy="906461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792F9EB1-11F7-B606-954E-141D74C2BE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34125" y="4718050"/>
            <a:ext cx="1274762" cy="906463"/>
          </a:xfrm>
          <a:prstGeom prst="parallelogram">
            <a:avLst>
              <a:gd name="adj" fmla="val 35508"/>
            </a:avLst>
          </a:prstGeom>
          <a:solidFill>
            <a:schemeClr val="accent6"/>
          </a:solidFill>
        </p:spPr>
        <p:txBody>
          <a:bodyPr anchor="ctr">
            <a:normAutofit/>
          </a:bodyPr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405096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0BED3BA-9F10-7A56-983E-584804368561}"/>
              </a:ext>
            </a:extLst>
          </p:cNvPr>
          <p:cNvSpPr/>
          <p:nvPr userDrawn="1"/>
        </p:nvSpPr>
        <p:spPr>
          <a:xfrm>
            <a:off x="8395944" y="0"/>
            <a:ext cx="3796056" cy="6858000"/>
          </a:xfrm>
          <a:custGeom>
            <a:avLst/>
            <a:gdLst>
              <a:gd name="connsiteX0" fmla="*/ 2475256 w 3796056"/>
              <a:gd name="connsiteY0" fmla="*/ 0 h 6858000"/>
              <a:gd name="connsiteX1" fmla="*/ 3796056 w 3796056"/>
              <a:gd name="connsiteY1" fmla="*/ 0 h 6858000"/>
              <a:gd name="connsiteX2" fmla="*/ 3796056 w 3796056"/>
              <a:gd name="connsiteY2" fmla="*/ 6858000 h 6858000"/>
              <a:gd name="connsiteX3" fmla="*/ 2975023 w 3796056"/>
              <a:gd name="connsiteY3" fmla="*/ 6858000 h 6858000"/>
              <a:gd name="connsiteX4" fmla="*/ 2475256 w 3796056"/>
              <a:gd name="connsiteY4" fmla="*/ 6858000 h 6858000"/>
              <a:gd name="connsiteX5" fmla="*/ 446587 w 3796056"/>
              <a:gd name="connsiteY5" fmla="*/ 6858000 h 6858000"/>
              <a:gd name="connsiteX6" fmla="*/ 316256 w 3796056"/>
              <a:gd name="connsiteY6" fmla="*/ 6858000 h 6858000"/>
              <a:gd name="connsiteX7" fmla="*/ 0 w 3796056"/>
              <a:gd name="connsiteY7" fmla="*/ 6858000 h 6858000"/>
              <a:gd name="connsiteX8" fmla="*/ 2315961 w 3796056"/>
              <a:gd name="connsiteY8" fmla="*/ 0 h 6858000"/>
              <a:gd name="connsiteX9" fmla="*/ 2475256 w 379605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6056" h="6858000">
                <a:moveTo>
                  <a:pt x="2475256" y="0"/>
                </a:moveTo>
                <a:lnTo>
                  <a:pt x="3796056" y="0"/>
                </a:lnTo>
                <a:lnTo>
                  <a:pt x="3796056" y="6858000"/>
                </a:lnTo>
                <a:lnTo>
                  <a:pt x="2975023" y="6858000"/>
                </a:lnTo>
                <a:lnTo>
                  <a:pt x="2475256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476250"/>
            <a:ext cx="7104062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2E2623-6DBB-CA73-94A7-9A32C2E7B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952625"/>
            <a:ext cx="7104061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AF3DD3-2361-049E-A1D8-F73130C14EEF}"/>
              </a:ext>
            </a:extLst>
          </p:cNvPr>
          <p:cNvGrpSpPr/>
          <p:nvPr userDrawn="1"/>
        </p:nvGrpSpPr>
        <p:grpSpPr>
          <a:xfrm>
            <a:off x="8211571" y="476250"/>
            <a:ext cx="2852845" cy="5687732"/>
            <a:chOff x="8051802" y="476250"/>
            <a:chExt cx="2852845" cy="568773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6ED970A-2C40-37E5-241E-9220D07E68F5}"/>
                </a:ext>
              </a:extLst>
            </p:cNvPr>
            <p:cNvSpPr/>
            <p:nvPr/>
          </p:nvSpPr>
          <p:spPr>
            <a:xfrm rot="10800000">
              <a:off x="10845740" y="1769628"/>
              <a:ext cx="58907" cy="691947"/>
            </a:xfrm>
            <a:custGeom>
              <a:avLst/>
              <a:gdLst>
                <a:gd name="connsiteX0" fmla="*/ 28304 w 58907"/>
                <a:gd name="connsiteY0" fmla="*/ 0 h 691947"/>
                <a:gd name="connsiteX1" fmla="*/ 58907 w 58907"/>
                <a:gd name="connsiteY1" fmla="*/ 0 h 691947"/>
                <a:gd name="connsiteX2" fmla="*/ 58907 w 58907"/>
                <a:gd name="connsiteY2" fmla="*/ 691947 h 691947"/>
                <a:gd name="connsiteX3" fmla="*/ 28304 w 58907"/>
                <a:gd name="connsiteY3" fmla="*/ 691947 h 691947"/>
                <a:gd name="connsiteX4" fmla="*/ 0 w 58907"/>
                <a:gd name="connsiteY4" fmla="*/ 663643 h 691947"/>
                <a:gd name="connsiteX5" fmla="*/ 0 w 58907"/>
                <a:gd name="connsiteY5" fmla="*/ 28304 h 691947"/>
                <a:gd name="connsiteX6" fmla="*/ 28304 w 58907"/>
                <a:gd name="connsiteY6" fmla="*/ 0 h 69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691947">
                  <a:moveTo>
                    <a:pt x="28304" y="0"/>
                  </a:moveTo>
                  <a:lnTo>
                    <a:pt x="58907" y="0"/>
                  </a:lnTo>
                  <a:lnTo>
                    <a:pt x="58907" y="691947"/>
                  </a:lnTo>
                  <a:lnTo>
                    <a:pt x="28304" y="691947"/>
                  </a:lnTo>
                  <a:cubicBezTo>
                    <a:pt x="12643" y="691947"/>
                    <a:pt x="0" y="679304"/>
                    <a:pt x="0" y="663643"/>
                  </a:cubicBezTo>
                  <a:lnTo>
                    <a:pt x="0" y="28304"/>
                  </a:lnTo>
                  <a:cubicBezTo>
                    <a:pt x="0" y="12644"/>
                    <a:pt x="12643" y="0"/>
                    <a:pt x="28304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75634D-4959-8411-FB97-3FE473F30251}"/>
                </a:ext>
              </a:extLst>
            </p:cNvPr>
            <p:cNvSpPr/>
            <p:nvPr/>
          </p:nvSpPr>
          <p:spPr>
            <a:xfrm>
              <a:off x="8051802" y="1230984"/>
              <a:ext cx="58907" cy="231894"/>
            </a:xfrm>
            <a:custGeom>
              <a:avLst/>
              <a:gdLst>
                <a:gd name="connsiteX0" fmla="*/ 28304 w 58907"/>
                <a:gd name="connsiteY0" fmla="*/ 0 h 231894"/>
                <a:gd name="connsiteX1" fmla="*/ 58907 w 58907"/>
                <a:gd name="connsiteY1" fmla="*/ 0 h 231894"/>
                <a:gd name="connsiteX2" fmla="*/ 58907 w 58907"/>
                <a:gd name="connsiteY2" fmla="*/ 231894 h 231894"/>
                <a:gd name="connsiteX3" fmla="*/ 28304 w 58907"/>
                <a:gd name="connsiteY3" fmla="*/ 231894 h 231894"/>
                <a:gd name="connsiteX4" fmla="*/ 0 w 58907"/>
                <a:gd name="connsiteY4" fmla="*/ 203590 h 231894"/>
                <a:gd name="connsiteX5" fmla="*/ 0 w 58907"/>
                <a:gd name="connsiteY5" fmla="*/ 28448 h 231894"/>
                <a:gd name="connsiteX6" fmla="*/ 28304 w 58907"/>
                <a:gd name="connsiteY6" fmla="*/ 144 h 231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231894">
                  <a:moveTo>
                    <a:pt x="28304" y="0"/>
                  </a:moveTo>
                  <a:lnTo>
                    <a:pt x="58907" y="0"/>
                  </a:lnTo>
                  <a:lnTo>
                    <a:pt x="58907" y="231894"/>
                  </a:lnTo>
                  <a:lnTo>
                    <a:pt x="28304" y="231894"/>
                  </a:lnTo>
                  <a:cubicBezTo>
                    <a:pt x="12644" y="231894"/>
                    <a:pt x="0" y="219251"/>
                    <a:pt x="0" y="203590"/>
                  </a:cubicBezTo>
                  <a:lnTo>
                    <a:pt x="0" y="28448"/>
                  </a:lnTo>
                  <a:cubicBezTo>
                    <a:pt x="0" y="12787"/>
                    <a:pt x="12644" y="144"/>
                    <a:pt x="28304" y="144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C8DCFB5-62D8-0BA7-8570-5435B0402422}"/>
                </a:ext>
              </a:extLst>
            </p:cNvPr>
            <p:cNvSpPr/>
            <p:nvPr/>
          </p:nvSpPr>
          <p:spPr>
            <a:xfrm>
              <a:off x="8051802" y="1621497"/>
              <a:ext cx="58907" cy="436921"/>
            </a:xfrm>
            <a:custGeom>
              <a:avLst/>
              <a:gdLst>
                <a:gd name="connsiteX0" fmla="*/ 28304 w 58907"/>
                <a:gd name="connsiteY0" fmla="*/ 0 h 436921"/>
                <a:gd name="connsiteX1" fmla="*/ 58907 w 58907"/>
                <a:gd name="connsiteY1" fmla="*/ 0 h 436921"/>
                <a:gd name="connsiteX2" fmla="*/ 58907 w 58907"/>
                <a:gd name="connsiteY2" fmla="*/ 436921 h 436921"/>
                <a:gd name="connsiteX3" fmla="*/ 28304 w 58907"/>
                <a:gd name="connsiteY3" fmla="*/ 436921 h 436921"/>
                <a:gd name="connsiteX4" fmla="*/ 0 w 58907"/>
                <a:gd name="connsiteY4" fmla="*/ 408617 h 436921"/>
                <a:gd name="connsiteX5" fmla="*/ 0 w 58907"/>
                <a:gd name="connsiteY5" fmla="*/ 28304 h 436921"/>
                <a:gd name="connsiteX6" fmla="*/ 28304 w 58907"/>
                <a:gd name="connsiteY6" fmla="*/ 0 h 4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436921">
                  <a:moveTo>
                    <a:pt x="28304" y="0"/>
                  </a:moveTo>
                  <a:lnTo>
                    <a:pt x="58907" y="0"/>
                  </a:lnTo>
                  <a:lnTo>
                    <a:pt x="58907" y="436921"/>
                  </a:lnTo>
                  <a:lnTo>
                    <a:pt x="28304" y="436921"/>
                  </a:lnTo>
                  <a:cubicBezTo>
                    <a:pt x="12644" y="436921"/>
                    <a:pt x="0" y="424277"/>
                    <a:pt x="0" y="408617"/>
                  </a:cubicBezTo>
                  <a:lnTo>
                    <a:pt x="0" y="28304"/>
                  </a:lnTo>
                  <a:cubicBezTo>
                    <a:pt x="0" y="12644"/>
                    <a:pt x="12644" y="0"/>
                    <a:pt x="28304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40FBD6-EF95-DD8E-01AF-D404DA207029}"/>
                </a:ext>
              </a:extLst>
            </p:cNvPr>
            <p:cNvSpPr/>
            <p:nvPr/>
          </p:nvSpPr>
          <p:spPr>
            <a:xfrm>
              <a:off x="8051802" y="2159279"/>
              <a:ext cx="58907" cy="436921"/>
            </a:xfrm>
            <a:custGeom>
              <a:avLst/>
              <a:gdLst>
                <a:gd name="connsiteX0" fmla="*/ 28304 w 58907"/>
                <a:gd name="connsiteY0" fmla="*/ 0 h 436921"/>
                <a:gd name="connsiteX1" fmla="*/ 58907 w 58907"/>
                <a:gd name="connsiteY1" fmla="*/ 0 h 436921"/>
                <a:gd name="connsiteX2" fmla="*/ 58907 w 58907"/>
                <a:gd name="connsiteY2" fmla="*/ 436921 h 436921"/>
                <a:gd name="connsiteX3" fmla="*/ 28304 w 58907"/>
                <a:gd name="connsiteY3" fmla="*/ 436921 h 436921"/>
                <a:gd name="connsiteX4" fmla="*/ 0 w 58907"/>
                <a:gd name="connsiteY4" fmla="*/ 408617 h 436921"/>
                <a:gd name="connsiteX5" fmla="*/ 0 w 58907"/>
                <a:gd name="connsiteY5" fmla="*/ 28304 h 436921"/>
                <a:gd name="connsiteX6" fmla="*/ 28304 w 58907"/>
                <a:gd name="connsiteY6" fmla="*/ 0 h 436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907" h="436921">
                  <a:moveTo>
                    <a:pt x="28304" y="0"/>
                  </a:moveTo>
                  <a:lnTo>
                    <a:pt x="58907" y="0"/>
                  </a:lnTo>
                  <a:lnTo>
                    <a:pt x="58907" y="436921"/>
                  </a:lnTo>
                  <a:lnTo>
                    <a:pt x="28304" y="436921"/>
                  </a:lnTo>
                  <a:cubicBezTo>
                    <a:pt x="12644" y="436921"/>
                    <a:pt x="0" y="424277"/>
                    <a:pt x="0" y="408617"/>
                  </a:cubicBezTo>
                  <a:lnTo>
                    <a:pt x="0" y="28304"/>
                  </a:lnTo>
                  <a:cubicBezTo>
                    <a:pt x="0" y="12644"/>
                    <a:pt x="12644" y="0"/>
                    <a:pt x="28304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C70687-453A-A83C-96AE-84713148EC9C}"/>
                </a:ext>
              </a:extLst>
            </p:cNvPr>
            <p:cNvSpPr/>
            <p:nvPr/>
          </p:nvSpPr>
          <p:spPr>
            <a:xfrm>
              <a:off x="8085135" y="476250"/>
              <a:ext cx="2790059" cy="5687732"/>
            </a:xfrm>
            <a:custGeom>
              <a:avLst/>
              <a:gdLst>
                <a:gd name="connsiteX0" fmla="*/ 2384604 w 2790059"/>
                <a:gd name="connsiteY0" fmla="*/ 0 h 5687732"/>
                <a:gd name="connsiteX1" fmla="*/ 2790060 w 2790059"/>
                <a:gd name="connsiteY1" fmla="*/ 405456 h 5687732"/>
                <a:gd name="connsiteX2" fmla="*/ 2790060 w 2790059"/>
                <a:gd name="connsiteY2" fmla="*/ 5282277 h 5687732"/>
                <a:gd name="connsiteX3" fmla="*/ 2384604 w 2790059"/>
                <a:gd name="connsiteY3" fmla="*/ 5687732 h 5687732"/>
                <a:gd name="connsiteX4" fmla="*/ 405456 w 2790059"/>
                <a:gd name="connsiteY4" fmla="*/ 5687732 h 5687732"/>
                <a:gd name="connsiteX5" fmla="*/ 0 w 2790059"/>
                <a:gd name="connsiteY5" fmla="*/ 5282277 h 5687732"/>
                <a:gd name="connsiteX6" fmla="*/ 0 w 2790059"/>
                <a:gd name="connsiteY6" fmla="*/ 405456 h 5687732"/>
                <a:gd name="connsiteX7" fmla="*/ 405456 w 2790059"/>
                <a:gd name="connsiteY7" fmla="*/ 0 h 5687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90059" h="5687732">
                  <a:moveTo>
                    <a:pt x="2384604" y="0"/>
                  </a:moveTo>
                  <a:cubicBezTo>
                    <a:pt x="2608531" y="0"/>
                    <a:pt x="2790060" y="181529"/>
                    <a:pt x="2790060" y="405456"/>
                  </a:cubicBezTo>
                  <a:lnTo>
                    <a:pt x="2790060" y="5282277"/>
                  </a:lnTo>
                  <a:cubicBezTo>
                    <a:pt x="2790060" y="5506204"/>
                    <a:pt x="2608531" y="5687732"/>
                    <a:pt x="2384604" y="5687732"/>
                  </a:cubicBezTo>
                  <a:lnTo>
                    <a:pt x="405456" y="5687732"/>
                  </a:lnTo>
                  <a:cubicBezTo>
                    <a:pt x="181529" y="5687732"/>
                    <a:pt x="0" y="5506204"/>
                    <a:pt x="0" y="5282277"/>
                  </a:cubicBezTo>
                  <a:lnTo>
                    <a:pt x="0" y="405456"/>
                  </a:lnTo>
                  <a:cubicBezTo>
                    <a:pt x="0" y="181529"/>
                    <a:pt x="181529" y="0"/>
                    <a:pt x="405456" y="0"/>
                  </a:cubicBezTo>
                  <a:close/>
                </a:path>
              </a:pathLst>
            </a:custGeom>
            <a:gradFill>
              <a:gsLst>
                <a:gs pos="0">
                  <a:srgbClr val="231F20"/>
                </a:gs>
                <a:gs pos="2000">
                  <a:srgbClr val="272324"/>
                </a:gs>
                <a:gs pos="31000">
                  <a:srgbClr val="666669"/>
                </a:gs>
                <a:gs pos="45000">
                  <a:srgbClr val="808184"/>
                </a:gs>
                <a:gs pos="56000">
                  <a:srgbClr val="737376"/>
                </a:gs>
                <a:gs pos="76000">
                  <a:srgbClr val="525153"/>
                </a:gs>
                <a:gs pos="100000">
                  <a:srgbClr val="231F20"/>
                </a:gs>
              </a:gsLst>
              <a:lin ang="108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AE64A16-CC08-2363-F56E-BA28FC3EA89B}"/>
                </a:ext>
              </a:extLst>
            </p:cNvPr>
            <p:cNvSpPr/>
            <p:nvPr/>
          </p:nvSpPr>
          <p:spPr>
            <a:xfrm rot="5400000">
              <a:off x="6689602" y="1978534"/>
              <a:ext cx="5580837" cy="2683163"/>
            </a:xfrm>
            <a:custGeom>
              <a:avLst/>
              <a:gdLst>
                <a:gd name="connsiteX0" fmla="*/ 348847 w 5580837"/>
                <a:gd name="connsiteY0" fmla="*/ 0 h 2683163"/>
                <a:gd name="connsiteX1" fmla="*/ 5231990 w 5580837"/>
                <a:gd name="connsiteY1" fmla="*/ 0 h 2683163"/>
                <a:gd name="connsiteX2" fmla="*/ 5580838 w 5580837"/>
                <a:gd name="connsiteY2" fmla="*/ 348847 h 2683163"/>
                <a:gd name="connsiteX3" fmla="*/ 5580838 w 5580837"/>
                <a:gd name="connsiteY3" fmla="*/ 2334317 h 2683163"/>
                <a:gd name="connsiteX4" fmla="*/ 5231990 w 5580837"/>
                <a:gd name="connsiteY4" fmla="*/ 2683164 h 2683163"/>
                <a:gd name="connsiteX5" fmla="*/ 348847 w 5580837"/>
                <a:gd name="connsiteY5" fmla="*/ 2683164 h 2683163"/>
                <a:gd name="connsiteX6" fmla="*/ 0 w 5580837"/>
                <a:gd name="connsiteY6" fmla="*/ 2334317 h 2683163"/>
                <a:gd name="connsiteX7" fmla="*/ 0 w 5580837"/>
                <a:gd name="connsiteY7" fmla="*/ 348847 h 2683163"/>
                <a:gd name="connsiteX8" fmla="*/ 348847 w 5580837"/>
                <a:gd name="connsiteY8" fmla="*/ 0 h 2683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0837" h="2683163">
                  <a:moveTo>
                    <a:pt x="348847" y="0"/>
                  </a:moveTo>
                  <a:lnTo>
                    <a:pt x="5231990" y="0"/>
                  </a:lnTo>
                  <a:cubicBezTo>
                    <a:pt x="5424517" y="0"/>
                    <a:pt x="5580838" y="156320"/>
                    <a:pt x="5580838" y="348847"/>
                  </a:cubicBezTo>
                  <a:lnTo>
                    <a:pt x="5580838" y="2334317"/>
                  </a:lnTo>
                  <a:cubicBezTo>
                    <a:pt x="5580838" y="2526843"/>
                    <a:pt x="5424517" y="2683164"/>
                    <a:pt x="5231990" y="2683164"/>
                  </a:cubicBezTo>
                  <a:lnTo>
                    <a:pt x="348847" y="2683164"/>
                  </a:lnTo>
                  <a:cubicBezTo>
                    <a:pt x="156320" y="2683164"/>
                    <a:pt x="0" y="2526843"/>
                    <a:pt x="0" y="2334317"/>
                  </a:cubicBezTo>
                  <a:lnTo>
                    <a:pt x="0" y="348847"/>
                  </a:lnTo>
                  <a:cubicBezTo>
                    <a:pt x="0" y="156320"/>
                    <a:pt x="156320" y="0"/>
                    <a:pt x="348847" y="0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3D39CB7-EFB9-DAF6-BC57-E43E629021D1}"/>
                </a:ext>
              </a:extLst>
            </p:cNvPr>
            <p:cNvSpPr/>
            <p:nvPr/>
          </p:nvSpPr>
          <p:spPr>
            <a:xfrm rot="5400000">
              <a:off x="6743193" y="2031982"/>
              <a:ext cx="5473798" cy="2576124"/>
            </a:xfrm>
            <a:custGeom>
              <a:avLst/>
              <a:gdLst>
                <a:gd name="connsiteX0" fmla="*/ 5181560 w 5473798"/>
                <a:gd name="connsiteY0" fmla="*/ 0 h 2576124"/>
                <a:gd name="connsiteX1" fmla="*/ 5473798 w 5473798"/>
                <a:gd name="connsiteY1" fmla="*/ 292239 h 2576124"/>
                <a:gd name="connsiteX2" fmla="*/ 5473798 w 5473798"/>
                <a:gd name="connsiteY2" fmla="*/ 2283886 h 2576124"/>
                <a:gd name="connsiteX3" fmla="*/ 5181560 w 5473798"/>
                <a:gd name="connsiteY3" fmla="*/ 2576125 h 2576124"/>
                <a:gd name="connsiteX4" fmla="*/ 292239 w 5473798"/>
                <a:gd name="connsiteY4" fmla="*/ 2576125 h 2576124"/>
                <a:gd name="connsiteX5" fmla="*/ 0 w 5473798"/>
                <a:gd name="connsiteY5" fmla="*/ 2283886 h 2576124"/>
                <a:gd name="connsiteX6" fmla="*/ 0 w 5473798"/>
                <a:gd name="connsiteY6" fmla="*/ 292239 h 2576124"/>
                <a:gd name="connsiteX7" fmla="*/ 292239 w 5473798"/>
                <a:gd name="connsiteY7" fmla="*/ 0 h 25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73798" h="2576124">
                  <a:moveTo>
                    <a:pt x="5181560" y="0"/>
                  </a:moveTo>
                  <a:cubicBezTo>
                    <a:pt x="5342958" y="0"/>
                    <a:pt x="5473798" y="130840"/>
                    <a:pt x="5473798" y="292239"/>
                  </a:cubicBezTo>
                  <a:lnTo>
                    <a:pt x="5473798" y="2283886"/>
                  </a:lnTo>
                  <a:cubicBezTo>
                    <a:pt x="5473798" y="2445285"/>
                    <a:pt x="5342958" y="2576125"/>
                    <a:pt x="5181560" y="2576125"/>
                  </a:cubicBezTo>
                  <a:lnTo>
                    <a:pt x="292239" y="2576125"/>
                  </a:lnTo>
                  <a:cubicBezTo>
                    <a:pt x="130840" y="2576125"/>
                    <a:pt x="0" y="2445285"/>
                    <a:pt x="0" y="2283886"/>
                  </a:cubicBezTo>
                  <a:lnTo>
                    <a:pt x="0" y="292239"/>
                  </a:lnTo>
                  <a:cubicBezTo>
                    <a:pt x="0" y="130840"/>
                    <a:pt x="130840" y="0"/>
                    <a:pt x="292239" y="0"/>
                  </a:cubicBez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50000">
                  <a:srgbClr val="262626"/>
                </a:gs>
                <a:gs pos="100000">
                  <a:srgbClr val="000000"/>
                </a:gs>
              </a:gsLst>
              <a:lin ang="108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B3E2E5-DB01-3484-7265-DDE8971C1812}"/>
                </a:ext>
              </a:extLst>
            </p:cNvPr>
            <p:cNvSpPr/>
            <p:nvPr/>
          </p:nvSpPr>
          <p:spPr>
            <a:xfrm>
              <a:off x="10657380" y="574237"/>
              <a:ext cx="164366" cy="5491613"/>
            </a:xfrm>
            <a:custGeom>
              <a:avLst/>
              <a:gdLst>
                <a:gd name="connsiteX0" fmla="*/ 124855 w 164366"/>
                <a:gd name="connsiteY0" fmla="*/ 5233570 h 5491613"/>
                <a:gd name="connsiteX1" fmla="*/ 124855 w 164366"/>
                <a:gd name="connsiteY1" fmla="*/ 258187 h 5491613"/>
                <a:gd name="connsiteX2" fmla="*/ 0 w 164366"/>
                <a:gd name="connsiteY2" fmla="*/ 0 h 5491613"/>
                <a:gd name="connsiteX3" fmla="*/ 164366 w 164366"/>
                <a:gd name="connsiteY3" fmla="*/ 284911 h 5491613"/>
                <a:gd name="connsiteX4" fmla="*/ 164366 w 164366"/>
                <a:gd name="connsiteY4" fmla="*/ 5206703 h 5491613"/>
                <a:gd name="connsiteX5" fmla="*/ 0 w 164366"/>
                <a:gd name="connsiteY5" fmla="*/ 5491614 h 5491613"/>
                <a:gd name="connsiteX6" fmla="*/ 124855 w 164366"/>
                <a:gd name="connsiteY6" fmla="*/ 5233427 h 549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66" h="5491613">
                  <a:moveTo>
                    <a:pt x="124855" y="5233570"/>
                  </a:moveTo>
                  <a:lnTo>
                    <a:pt x="124855" y="258187"/>
                  </a:lnTo>
                  <a:cubicBezTo>
                    <a:pt x="124855" y="153590"/>
                    <a:pt x="76005" y="60344"/>
                    <a:pt x="0" y="0"/>
                  </a:cubicBezTo>
                  <a:cubicBezTo>
                    <a:pt x="98131" y="57183"/>
                    <a:pt x="164366" y="163360"/>
                    <a:pt x="164366" y="284911"/>
                  </a:cubicBezTo>
                  <a:lnTo>
                    <a:pt x="164366" y="5206703"/>
                  </a:lnTo>
                  <a:cubicBezTo>
                    <a:pt x="164366" y="5328253"/>
                    <a:pt x="98131" y="5434574"/>
                    <a:pt x="0" y="5491614"/>
                  </a:cubicBezTo>
                  <a:cubicBezTo>
                    <a:pt x="76005" y="5431269"/>
                    <a:pt x="124855" y="5338023"/>
                    <a:pt x="124855" y="5233427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20000">
                  <a:srgbClr val="3D3D3D">
                    <a:alpha val="23922"/>
                  </a:srgbClr>
                </a:gs>
                <a:gs pos="49000">
                  <a:srgbClr val="8F8F8F">
                    <a:alpha val="55686"/>
                  </a:srgbClr>
                </a:gs>
                <a:gs pos="73000">
                  <a:srgbClr val="CBCBCB">
                    <a:alpha val="80000"/>
                  </a:srgbClr>
                </a:gs>
                <a:gs pos="91000">
                  <a:srgbClr val="F0F0F0">
                    <a:alpha val="93725"/>
                  </a:srgbClr>
                </a:gs>
                <a:gs pos="100000">
                  <a:srgbClr val="FFFFFF"/>
                </a:gs>
              </a:gsLst>
              <a:lin ang="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A32175D-1947-1C28-216A-7FB1C54CEEE9}"/>
                </a:ext>
              </a:extLst>
            </p:cNvPr>
            <p:cNvSpPr/>
            <p:nvPr/>
          </p:nvSpPr>
          <p:spPr>
            <a:xfrm>
              <a:off x="8138582" y="574237"/>
              <a:ext cx="164366" cy="5491613"/>
            </a:xfrm>
            <a:custGeom>
              <a:avLst/>
              <a:gdLst>
                <a:gd name="connsiteX0" fmla="*/ 39511 w 164366"/>
                <a:gd name="connsiteY0" fmla="*/ 5233570 h 5491613"/>
                <a:gd name="connsiteX1" fmla="*/ 39511 w 164366"/>
                <a:gd name="connsiteY1" fmla="*/ 258187 h 5491613"/>
                <a:gd name="connsiteX2" fmla="*/ 164366 w 164366"/>
                <a:gd name="connsiteY2" fmla="*/ 0 h 5491613"/>
                <a:gd name="connsiteX3" fmla="*/ 0 w 164366"/>
                <a:gd name="connsiteY3" fmla="*/ 284911 h 5491613"/>
                <a:gd name="connsiteX4" fmla="*/ 0 w 164366"/>
                <a:gd name="connsiteY4" fmla="*/ 5206703 h 5491613"/>
                <a:gd name="connsiteX5" fmla="*/ 164366 w 164366"/>
                <a:gd name="connsiteY5" fmla="*/ 5491614 h 5491613"/>
                <a:gd name="connsiteX6" fmla="*/ 39511 w 164366"/>
                <a:gd name="connsiteY6" fmla="*/ 5233427 h 549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366" h="5491613">
                  <a:moveTo>
                    <a:pt x="39511" y="5233570"/>
                  </a:moveTo>
                  <a:lnTo>
                    <a:pt x="39511" y="258187"/>
                  </a:lnTo>
                  <a:cubicBezTo>
                    <a:pt x="39511" y="153590"/>
                    <a:pt x="88361" y="60344"/>
                    <a:pt x="164366" y="0"/>
                  </a:cubicBezTo>
                  <a:cubicBezTo>
                    <a:pt x="66235" y="57183"/>
                    <a:pt x="0" y="163360"/>
                    <a:pt x="0" y="284911"/>
                  </a:cubicBezTo>
                  <a:lnTo>
                    <a:pt x="0" y="5206703"/>
                  </a:lnTo>
                  <a:cubicBezTo>
                    <a:pt x="0" y="5328253"/>
                    <a:pt x="66235" y="5434574"/>
                    <a:pt x="164366" y="5491614"/>
                  </a:cubicBezTo>
                  <a:cubicBezTo>
                    <a:pt x="88361" y="5431269"/>
                    <a:pt x="39511" y="5338023"/>
                    <a:pt x="39511" y="5233427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20000">
                  <a:srgbClr val="3D3D3D">
                    <a:alpha val="23922"/>
                  </a:srgbClr>
                </a:gs>
                <a:gs pos="49000">
                  <a:srgbClr val="8F8F8F">
                    <a:alpha val="55686"/>
                  </a:srgbClr>
                </a:gs>
                <a:gs pos="73000">
                  <a:srgbClr val="CBCBCB">
                    <a:alpha val="80000"/>
                  </a:srgbClr>
                </a:gs>
                <a:gs pos="91000">
                  <a:srgbClr val="F0F0F0">
                    <a:alpha val="93725"/>
                  </a:srgbClr>
                </a:gs>
                <a:gs pos="100000">
                  <a:srgbClr val="FFFFFF"/>
                </a:gs>
              </a:gsLst>
              <a:lin ang="108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FEC329E-170A-C28F-273D-91A43C222731}"/>
                </a:ext>
              </a:extLst>
            </p:cNvPr>
            <p:cNvSpPr/>
            <p:nvPr/>
          </p:nvSpPr>
          <p:spPr>
            <a:xfrm>
              <a:off x="8740444" y="590616"/>
              <a:ext cx="1479727" cy="224710"/>
            </a:xfrm>
            <a:custGeom>
              <a:avLst/>
              <a:gdLst>
                <a:gd name="connsiteX0" fmla="*/ 0 w 1479727"/>
                <a:gd name="connsiteY0" fmla="*/ 0 h 224710"/>
                <a:gd name="connsiteX1" fmla="*/ 51436 w 1479727"/>
                <a:gd name="connsiteY1" fmla="*/ 82039 h 224710"/>
                <a:gd name="connsiteX2" fmla="*/ 188791 w 1479727"/>
                <a:gd name="connsiteY2" fmla="*/ 224710 h 224710"/>
                <a:gd name="connsiteX3" fmla="*/ 1290936 w 1479727"/>
                <a:gd name="connsiteY3" fmla="*/ 224710 h 224710"/>
                <a:gd name="connsiteX4" fmla="*/ 1428291 w 1479727"/>
                <a:gd name="connsiteY4" fmla="*/ 82039 h 224710"/>
                <a:gd name="connsiteX5" fmla="*/ 1479727 w 1479727"/>
                <a:gd name="connsiteY5" fmla="*/ 0 h 224710"/>
                <a:gd name="connsiteX6" fmla="*/ 0 w 1479727"/>
                <a:gd name="connsiteY6" fmla="*/ 0 h 22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9727" h="224710">
                  <a:moveTo>
                    <a:pt x="0" y="0"/>
                  </a:moveTo>
                  <a:cubicBezTo>
                    <a:pt x="17241" y="11494"/>
                    <a:pt x="46408" y="37356"/>
                    <a:pt x="51436" y="82039"/>
                  </a:cubicBezTo>
                  <a:cubicBezTo>
                    <a:pt x="58620" y="146263"/>
                    <a:pt x="83476" y="224710"/>
                    <a:pt x="188791" y="224710"/>
                  </a:cubicBezTo>
                  <a:lnTo>
                    <a:pt x="1290936" y="224710"/>
                  </a:lnTo>
                  <a:cubicBezTo>
                    <a:pt x="1396107" y="224710"/>
                    <a:pt x="1421107" y="146263"/>
                    <a:pt x="1428291" y="82039"/>
                  </a:cubicBezTo>
                  <a:cubicBezTo>
                    <a:pt x="1433320" y="37356"/>
                    <a:pt x="1462342" y="11494"/>
                    <a:pt x="14797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E8094A-0995-7ACE-2AD9-2321730B9CA6}"/>
                </a:ext>
              </a:extLst>
            </p:cNvPr>
            <p:cNvSpPr/>
            <p:nvPr/>
          </p:nvSpPr>
          <p:spPr>
            <a:xfrm>
              <a:off x="9304232" y="661162"/>
              <a:ext cx="351720" cy="41953"/>
            </a:xfrm>
            <a:custGeom>
              <a:avLst/>
              <a:gdLst>
                <a:gd name="connsiteX0" fmla="*/ 335342 w 351720"/>
                <a:gd name="connsiteY0" fmla="*/ 0 h 41953"/>
                <a:gd name="connsiteX1" fmla="*/ 351721 w 351720"/>
                <a:gd name="connsiteY1" fmla="*/ 16379 h 41953"/>
                <a:gd name="connsiteX2" fmla="*/ 351721 w 351720"/>
                <a:gd name="connsiteY2" fmla="*/ 25574 h 41953"/>
                <a:gd name="connsiteX3" fmla="*/ 335342 w 351720"/>
                <a:gd name="connsiteY3" fmla="*/ 41954 h 41953"/>
                <a:gd name="connsiteX4" fmla="*/ 16379 w 351720"/>
                <a:gd name="connsiteY4" fmla="*/ 41954 h 41953"/>
                <a:gd name="connsiteX5" fmla="*/ 0 w 351720"/>
                <a:gd name="connsiteY5" fmla="*/ 25574 h 41953"/>
                <a:gd name="connsiteX6" fmla="*/ 0 w 351720"/>
                <a:gd name="connsiteY6" fmla="*/ 16379 h 41953"/>
                <a:gd name="connsiteX7" fmla="*/ 16379 w 351720"/>
                <a:gd name="connsiteY7" fmla="*/ 0 h 4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720" h="41953">
                  <a:moveTo>
                    <a:pt x="335342" y="0"/>
                  </a:moveTo>
                  <a:cubicBezTo>
                    <a:pt x="344388" y="0"/>
                    <a:pt x="351721" y="7333"/>
                    <a:pt x="351721" y="16379"/>
                  </a:cubicBezTo>
                  <a:lnTo>
                    <a:pt x="351721" y="25574"/>
                  </a:lnTo>
                  <a:cubicBezTo>
                    <a:pt x="351721" y="34620"/>
                    <a:pt x="344388" y="41954"/>
                    <a:pt x="335342" y="41954"/>
                  </a:cubicBezTo>
                  <a:lnTo>
                    <a:pt x="16379" y="41954"/>
                  </a:lnTo>
                  <a:cubicBezTo>
                    <a:pt x="7333" y="41954"/>
                    <a:pt x="0" y="34620"/>
                    <a:pt x="0" y="25574"/>
                  </a:cubicBezTo>
                  <a:lnTo>
                    <a:pt x="0" y="16379"/>
                  </a:lnTo>
                  <a:cubicBezTo>
                    <a:pt x="0" y="7333"/>
                    <a:pt x="7333" y="0"/>
                    <a:pt x="16379" y="0"/>
                  </a:cubicBez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7000">
                  <a:srgbClr val="434343"/>
                </a:gs>
                <a:gs pos="31000">
                  <a:srgbClr val="252525"/>
                </a:gs>
                <a:gs pos="55000">
                  <a:srgbClr val="101010"/>
                </a:gs>
                <a:gs pos="78000">
                  <a:srgbClr val="040404"/>
                </a:gs>
                <a:gs pos="100000">
                  <a:srgbClr val="000000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" name="Graphic 6">
              <a:extLst>
                <a:ext uri="{FF2B5EF4-FFF2-40B4-BE49-F238E27FC236}">
                  <a16:creationId xmlns:a16="http://schemas.microsoft.com/office/drawing/2014/main" id="{F4A05E01-08A8-B6B9-C933-3F6451269463}"/>
                </a:ext>
              </a:extLst>
            </p:cNvPr>
            <p:cNvGrpSpPr/>
            <p:nvPr/>
          </p:nvGrpSpPr>
          <p:grpSpPr>
            <a:xfrm>
              <a:off x="9731383" y="634581"/>
              <a:ext cx="106895" cy="106895"/>
              <a:chOff x="9731383" y="634581"/>
              <a:chExt cx="106895" cy="10689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0F220D0-395A-8321-616A-76BA86E96541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66C3CF7-E5DE-0ADA-8C1C-2890E52574C3}"/>
                  </a:ext>
                </a:extLst>
              </p:cNvPr>
              <p:cNvSpPr/>
              <p:nvPr/>
            </p:nvSpPr>
            <p:spPr>
              <a:xfrm>
                <a:off x="9731383" y="634581"/>
                <a:ext cx="106895" cy="106895"/>
              </a:xfrm>
              <a:custGeom>
                <a:avLst/>
                <a:gdLst>
                  <a:gd name="connsiteX0" fmla="*/ 106895 w 106895"/>
                  <a:gd name="connsiteY0" fmla="*/ 53448 h 106895"/>
                  <a:gd name="connsiteX1" fmla="*/ 53448 w 106895"/>
                  <a:gd name="connsiteY1" fmla="*/ 106896 h 106895"/>
                  <a:gd name="connsiteX2" fmla="*/ 0 w 106895"/>
                  <a:gd name="connsiteY2" fmla="*/ 53448 h 106895"/>
                  <a:gd name="connsiteX3" fmla="*/ 53448 w 106895"/>
                  <a:gd name="connsiteY3" fmla="*/ 0 h 106895"/>
                  <a:gd name="connsiteX4" fmla="*/ 106895 w 106895"/>
                  <a:gd name="connsiteY4" fmla="*/ 53448 h 106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895" h="106895">
                    <a:moveTo>
                      <a:pt x="106895" y="53448"/>
                    </a:moveTo>
                    <a:cubicBezTo>
                      <a:pt x="106895" y="82966"/>
                      <a:pt x="82966" y="106896"/>
                      <a:pt x="53448" y="106896"/>
                    </a:cubicBezTo>
                    <a:cubicBezTo>
                      <a:pt x="23929" y="106896"/>
                      <a:pt x="0" y="82966"/>
                      <a:pt x="0" y="53448"/>
                    </a:cubicBezTo>
                    <a:cubicBezTo>
                      <a:pt x="0" y="23929"/>
                      <a:pt x="23929" y="0"/>
                      <a:pt x="53448" y="0"/>
                    </a:cubicBezTo>
                    <a:cubicBezTo>
                      <a:pt x="82966" y="0"/>
                      <a:pt x="106895" y="23929"/>
                      <a:pt x="106895" y="53448"/>
                    </a:cubicBez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50000">
                    <a:srgbClr val="262626"/>
                  </a:gs>
                  <a:gs pos="100000">
                    <a:srgbClr val="000000"/>
                  </a:gs>
                </a:gsLst>
                <a:lin ang="810000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99010DE-7E4F-B1DF-5BB6-206A0A11D261}"/>
                  </a:ext>
                </a:extLst>
              </p:cNvPr>
              <p:cNvSpPr/>
              <p:nvPr/>
            </p:nvSpPr>
            <p:spPr>
              <a:xfrm>
                <a:off x="9741009" y="644208"/>
                <a:ext cx="87642" cy="87642"/>
              </a:xfrm>
              <a:custGeom>
                <a:avLst/>
                <a:gdLst>
                  <a:gd name="connsiteX0" fmla="*/ 87643 w 87642"/>
                  <a:gd name="connsiteY0" fmla="*/ 43821 h 87642"/>
                  <a:gd name="connsiteX1" fmla="*/ 43821 w 87642"/>
                  <a:gd name="connsiteY1" fmla="*/ 87643 h 87642"/>
                  <a:gd name="connsiteX2" fmla="*/ 0 w 87642"/>
                  <a:gd name="connsiteY2" fmla="*/ 43821 h 87642"/>
                  <a:gd name="connsiteX3" fmla="*/ 43821 w 87642"/>
                  <a:gd name="connsiteY3" fmla="*/ 0 h 87642"/>
                  <a:gd name="connsiteX4" fmla="*/ 87643 w 87642"/>
                  <a:gd name="connsiteY4" fmla="*/ 43821 h 87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42" h="87642">
                    <a:moveTo>
                      <a:pt x="87643" y="43821"/>
                    </a:moveTo>
                    <a:cubicBezTo>
                      <a:pt x="87643" y="68023"/>
                      <a:pt x="68023" y="87643"/>
                      <a:pt x="43821" y="87643"/>
                    </a:cubicBezTo>
                    <a:cubicBezTo>
                      <a:pt x="19619" y="87643"/>
                      <a:pt x="0" y="68023"/>
                      <a:pt x="0" y="43821"/>
                    </a:cubicBezTo>
                    <a:cubicBezTo>
                      <a:pt x="0" y="19620"/>
                      <a:pt x="19619" y="0"/>
                      <a:pt x="43821" y="0"/>
                    </a:cubicBezTo>
                    <a:cubicBezTo>
                      <a:pt x="68023" y="0"/>
                      <a:pt x="87643" y="19620"/>
                      <a:pt x="87643" y="4382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0000"/>
                  </a:gs>
                  <a:gs pos="50000">
                    <a:srgbClr val="262626"/>
                  </a:gs>
                  <a:gs pos="100000">
                    <a:srgbClr val="4D4D4D"/>
                  </a:gs>
                </a:gsLst>
                <a:lin ang="1350379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9E48BC1-1B0D-29B4-E4E8-336C6C926D8F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58EE"/>
                  </a:gs>
                  <a:gs pos="69000">
                    <a:srgbClr val="000000">
                      <a:alpha val="0"/>
                    </a:srgbClr>
                  </a:gs>
                </a:gsLst>
                <a:lin ang="270000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423EE5F-28D5-21FB-E578-31BC527F71F3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0058E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B53968E-875C-886D-DED9-1583A45E9A22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0058E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89C2439-930A-4B8C-8078-5568B75D3E37}"/>
                  </a:ext>
                </a:extLst>
              </p:cNvPr>
              <p:cNvSpPr/>
              <p:nvPr/>
            </p:nvSpPr>
            <p:spPr>
              <a:xfrm>
                <a:off x="9747619" y="650817"/>
                <a:ext cx="74424" cy="74424"/>
              </a:xfrm>
              <a:custGeom>
                <a:avLst/>
                <a:gdLst>
                  <a:gd name="connsiteX0" fmla="*/ 74425 w 74424"/>
                  <a:gd name="connsiteY0" fmla="*/ 37212 h 74424"/>
                  <a:gd name="connsiteX1" fmla="*/ 37212 w 74424"/>
                  <a:gd name="connsiteY1" fmla="*/ 74425 h 74424"/>
                  <a:gd name="connsiteX2" fmla="*/ 0 w 74424"/>
                  <a:gd name="connsiteY2" fmla="*/ 37212 h 74424"/>
                  <a:gd name="connsiteX3" fmla="*/ 37212 w 74424"/>
                  <a:gd name="connsiteY3" fmla="*/ 0 h 74424"/>
                  <a:gd name="connsiteX4" fmla="*/ 74425 w 74424"/>
                  <a:gd name="connsiteY4" fmla="*/ 37212 h 74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424" h="74424">
                    <a:moveTo>
                      <a:pt x="74425" y="37212"/>
                    </a:moveTo>
                    <a:cubicBezTo>
                      <a:pt x="74425" y="57764"/>
                      <a:pt x="57764" y="74425"/>
                      <a:pt x="37212" y="74425"/>
                    </a:cubicBezTo>
                    <a:cubicBezTo>
                      <a:pt x="16661" y="74425"/>
                      <a:pt x="0" y="57764"/>
                      <a:pt x="0" y="37212"/>
                    </a:cubicBezTo>
                    <a:cubicBezTo>
                      <a:pt x="0" y="16661"/>
                      <a:pt x="16661" y="0"/>
                      <a:pt x="37212" y="0"/>
                    </a:cubicBezTo>
                    <a:cubicBezTo>
                      <a:pt x="57764" y="0"/>
                      <a:pt x="74425" y="16660"/>
                      <a:pt x="74425" y="37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A2DF5397-F8DC-4CDA-7056-22E56BDAFB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71340" y="603764"/>
            <a:ext cx="2533309" cy="5430983"/>
          </a:xfrm>
          <a:custGeom>
            <a:avLst/>
            <a:gdLst>
              <a:gd name="connsiteX0" fmla="*/ 269538 w 2533309"/>
              <a:gd name="connsiteY0" fmla="*/ 0 h 5430983"/>
              <a:gd name="connsiteX1" fmla="*/ 559430 w 2533309"/>
              <a:gd name="connsiteY1" fmla="*/ 0 h 5430983"/>
              <a:gd name="connsiteX2" fmla="*/ 572578 w 2533309"/>
              <a:gd name="connsiteY2" fmla="*/ 22964 h 5430983"/>
              <a:gd name="connsiteX3" fmla="*/ 580311 w 2533309"/>
              <a:gd name="connsiteY3" fmla="*/ 53017 h 5430983"/>
              <a:gd name="connsiteX4" fmla="*/ 717666 w 2533309"/>
              <a:gd name="connsiteY4" fmla="*/ 195688 h 5430983"/>
              <a:gd name="connsiteX5" fmla="*/ 1819811 w 2533309"/>
              <a:gd name="connsiteY5" fmla="*/ 195688 h 5430983"/>
              <a:gd name="connsiteX6" fmla="*/ 1957166 w 2533309"/>
              <a:gd name="connsiteY6" fmla="*/ 53017 h 5430983"/>
              <a:gd name="connsiteX7" fmla="*/ 1964880 w 2533309"/>
              <a:gd name="connsiteY7" fmla="*/ 22964 h 5430983"/>
              <a:gd name="connsiteX8" fmla="*/ 1977994 w 2533309"/>
              <a:gd name="connsiteY8" fmla="*/ 0 h 5430983"/>
              <a:gd name="connsiteX9" fmla="*/ 2263771 w 2533309"/>
              <a:gd name="connsiteY9" fmla="*/ 0 h 5430983"/>
              <a:gd name="connsiteX10" fmla="*/ 2533309 w 2533309"/>
              <a:gd name="connsiteY10" fmla="*/ 269537 h 5430983"/>
              <a:gd name="connsiteX11" fmla="*/ 2533309 w 2533309"/>
              <a:gd name="connsiteY11" fmla="*/ 5161445 h 5430983"/>
              <a:gd name="connsiteX12" fmla="*/ 2263771 w 2533309"/>
              <a:gd name="connsiteY12" fmla="*/ 5430983 h 5430983"/>
              <a:gd name="connsiteX13" fmla="*/ 269538 w 2533309"/>
              <a:gd name="connsiteY13" fmla="*/ 5430983 h 5430983"/>
              <a:gd name="connsiteX14" fmla="*/ 0 w 2533309"/>
              <a:gd name="connsiteY14" fmla="*/ 5161445 h 5430983"/>
              <a:gd name="connsiteX15" fmla="*/ 0 w 2533309"/>
              <a:gd name="connsiteY15" fmla="*/ 269537 h 5430983"/>
              <a:gd name="connsiteX16" fmla="*/ 269538 w 2533309"/>
              <a:gd name="connsiteY16" fmla="*/ 0 h 543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33309" h="5430983">
                <a:moveTo>
                  <a:pt x="269538" y="0"/>
                </a:moveTo>
                <a:lnTo>
                  <a:pt x="559430" y="0"/>
                </a:lnTo>
                <a:lnTo>
                  <a:pt x="572578" y="22964"/>
                </a:lnTo>
                <a:cubicBezTo>
                  <a:pt x="576288" y="31852"/>
                  <a:pt x="579054" y="41846"/>
                  <a:pt x="580311" y="53017"/>
                </a:cubicBezTo>
                <a:cubicBezTo>
                  <a:pt x="587495" y="117241"/>
                  <a:pt x="612351" y="195688"/>
                  <a:pt x="717666" y="195688"/>
                </a:cubicBezTo>
                <a:lnTo>
                  <a:pt x="1819811" y="195688"/>
                </a:lnTo>
                <a:cubicBezTo>
                  <a:pt x="1924982" y="195688"/>
                  <a:pt x="1949982" y="117241"/>
                  <a:pt x="1957166" y="53017"/>
                </a:cubicBezTo>
                <a:cubicBezTo>
                  <a:pt x="1958423" y="41846"/>
                  <a:pt x="1961180" y="31852"/>
                  <a:pt x="1964880" y="22964"/>
                </a:cubicBezTo>
                <a:lnTo>
                  <a:pt x="1977994" y="0"/>
                </a:lnTo>
                <a:lnTo>
                  <a:pt x="2263771" y="0"/>
                </a:lnTo>
                <a:cubicBezTo>
                  <a:pt x="2412633" y="0"/>
                  <a:pt x="2533309" y="120676"/>
                  <a:pt x="2533309" y="269537"/>
                </a:cubicBezTo>
                <a:lnTo>
                  <a:pt x="2533309" y="5161445"/>
                </a:lnTo>
                <a:cubicBezTo>
                  <a:pt x="2533309" y="5310307"/>
                  <a:pt x="2412633" y="5430983"/>
                  <a:pt x="2263771" y="5430983"/>
                </a:cubicBezTo>
                <a:lnTo>
                  <a:pt x="269538" y="5430983"/>
                </a:lnTo>
                <a:cubicBezTo>
                  <a:pt x="120676" y="5430983"/>
                  <a:pt x="0" y="5310307"/>
                  <a:pt x="0" y="5161445"/>
                </a:cubicBezTo>
                <a:lnTo>
                  <a:pt x="0" y="269537"/>
                </a:lnTo>
                <a:cubicBezTo>
                  <a:pt x="0" y="120676"/>
                  <a:pt x="120676" y="0"/>
                  <a:pt x="26953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138D336F-AF5D-55C0-FB82-9C2871AF9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1150939"/>
            <a:ext cx="7104060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EDCBC4-AD3C-916B-E78C-38A8B4161BCC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81FE790-1D4B-2756-66DE-841DFD49B5D2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7DCE07-6D8B-3787-DB11-5F9E5EBEA7C8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EAB40EC-660A-245A-CD6C-CCF1C3E17817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8C03F78-E5FF-0DBC-60F5-A9A5A30CC887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896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9064F-4861-9147-88A4-5BAD16B4E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FA075-6542-7E5A-7FC4-46BFE0F6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7A861-2604-8F04-95EE-B79A9CDCC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BE38E-55C2-BCF3-02C2-3FD6AC7A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2DCA2-6D18-0B71-A460-CD791CF6E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03BA2-15CD-5D7E-CE68-5ED117FB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79086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0BED3BA-9F10-7A56-983E-584804368561}"/>
              </a:ext>
            </a:extLst>
          </p:cNvPr>
          <p:cNvSpPr/>
          <p:nvPr userDrawn="1"/>
        </p:nvSpPr>
        <p:spPr>
          <a:xfrm>
            <a:off x="8395944" y="0"/>
            <a:ext cx="3796056" cy="6858000"/>
          </a:xfrm>
          <a:custGeom>
            <a:avLst/>
            <a:gdLst>
              <a:gd name="connsiteX0" fmla="*/ 2475256 w 3796056"/>
              <a:gd name="connsiteY0" fmla="*/ 0 h 6858000"/>
              <a:gd name="connsiteX1" fmla="*/ 3796056 w 3796056"/>
              <a:gd name="connsiteY1" fmla="*/ 0 h 6858000"/>
              <a:gd name="connsiteX2" fmla="*/ 3796056 w 3796056"/>
              <a:gd name="connsiteY2" fmla="*/ 6858000 h 6858000"/>
              <a:gd name="connsiteX3" fmla="*/ 2975023 w 3796056"/>
              <a:gd name="connsiteY3" fmla="*/ 6858000 h 6858000"/>
              <a:gd name="connsiteX4" fmla="*/ 2475256 w 3796056"/>
              <a:gd name="connsiteY4" fmla="*/ 6858000 h 6858000"/>
              <a:gd name="connsiteX5" fmla="*/ 446587 w 3796056"/>
              <a:gd name="connsiteY5" fmla="*/ 6858000 h 6858000"/>
              <a:gd name="connsiteX6" fmla="*/ 316256 w 3796056"/>
              <a:gd name="connsiteY6" fmla="*/ 6858000 h 6858000"/>
              <a:gd name="connsiteX7" fmla="*/ 0 w 3796056"/>
              <a:gd name="connsiteY7" fmla="*/ 6858000 h 6858000"/>
              <a:gd name="connsiteX8" fmla="*/ 2315961 w 3796056"/>
              <a:gd name="connsiteY8" fmla="*/ 0 h 6858000"/>
              <a:gd name="connsiteX9" fmla="*/ 2475256 w 379605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6056" h="6858000">
                <a:moveTo>
                  <a:pt x="2475256" y="0"/>
                </a:moveTo>
                <a:lnTo>
                  <a:pt x="3796056" y="0"/>
                </a:lnTo>
                <a:lnTo>
                  <a:pt x="3796056" y="6858000"/>
                </a:lnTo>
                <a:lnTo>
                  <a:pt x="2975023" y="6858000"/>
                </a:lnTo>
                <a:lnTo>
                  <a:pt x="2475256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9453561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2E2623-6DBB-CA73-94A7-9A32C2E7B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1952625"/>
            <a:ext cx="3624262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FE00C0-BFB1-380C-E88F-1FFE68F3062B}"/>
              </a:ext>
            </a:extLst>
          </p:cNvPr>
          <p:cNvGrpSpPr/>
          <p:nvPr userDrawn="1"/>
        </p:nvGrpSpPr>
        <p:grpSpPr>
          <a:xfrm>
            <a:off x="5031847" y="1269507"/>
            <a:ext cx="6165700" cy="4708116"/>
            <a:chOff x="5242719" y="1773429"/>
            <a:chExt cx="5743955" cy="438607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7974DF1-96C4-DCFD-B106-EB366C3E7241}"/>
                </a:ext>
              </a:extLst>
            </p:cNvPr>
            <p:cNvSpPr/>
            <p:nvPr/>
          </p:nvSpPr>
          <p:spPr>
            <a:xfrm rot="16200000">
              <a:off x="5923946" y="1096869"/>
              <a:ext cx="4381500" cy="5739383"/>
            </a:xfrm>
            <a:custGeom>
              <a:avLst/>
              <a:gdLst>
                <a:gd name="connsiteX0" fmla="*/ 4156615 w 4381500"/>
                <a:gd name="connsiteY0" fmla="*/ 667 h 5739383"/>
                <a:gd name="connsiteX1" fmla="*/ 4138422 w 4381500"/>
                <a:gd name="connsiteY1" fmla="*/ 0 h 5739383"/>
                <a:gd name="connsiteX2" fmla="*/ 243269 w 4381500"/>
                <a:gd name="connsiteY2" fmla="*/ 0 h 5739383"/>
                <a:gd name="connsiteX3" fmla="*/ 225076 w 4381500"/>
                <a:gd name="connsiteY3" fmla="*/ 667 h 5739383"/>
                <a:gd name="connsiteX4" fmla="*/ 219932 w 4381500"/>
                <a:gd name="connsiteY4" fmla="*/ 1143 h 5739383"/>
                <a:gd name="connsiteX5" fmla="*/ 189833 w 4381500"/>
                <a:gd name="connsiteY5" fmla="*/ 5906 h 5739383"/>
                <a:gd name="connsiteX6" fmla="*/ 184214 w 4381500"/>
                <a:gd name="connsiteY6" fmla="*/ 7239 h 5739383"/>
                <a:gd name="connsiteX7" fmla="*/ 180022 w 4381500"/>
                <a:gd name="connsiteY7" fmla="*/ 8287 h 5739383"/>
                <a:gd name="connsiteX8" fmla="*/ 130397 w 4381500"/>
                <a:gd name="connsiteY8" fmla="*/ 27813 h 5739383"/>
                <a:gd name="connsiteX9" fmla="*/ 125349 w 4381500"/>
                <a:gd name="connsiteY9" fmla="*/ 30480 h 5739383"/>
                <a:gd name="connsiteX10" fmla="*/ 115253 w 4381500"/>
                <a:gd name="connsiteY10" fmla="*/ 36386 h 5739383"/>
                <a:gd name="connsiteX11" fmla="*/ 110681 w 4381500"/>
                <a:gd name="connsiteY11" fmla="*/ 39338 h 5739383"/>
                <a:gd name="connsiteX12" fmla="*/ 105918 w 4381500"/>
                <a:gd name="connsiteY12" fmla="*/ 42482 h 5739383"/>
                <a:gd name="connsiteX13" fmla="*/ 93155 w 4381500"/>
                <a:gd name="connsiteY13" fmla="*/ 51911 h 5739383"/>
                <a:gd name="connsiteX14" fmla="*/ 87821 w 4381500"/>
                <a:gd name="connsiteY14" fmla="*/ 56293 h 5739383"/>
                <a:gd name="connsiteX15" fmla="*/ 79724 w 4381500"/>
                <a:gd name="connsiteY15" fmla="*/ 63246 h 5739383"/>
                <a:gd name="connsiteX16" fmla="*/ 75152 w 4381500"/>
                <a:gd name="connsiteY16" fmla="*/ 67628 h 5739383"/>
                <a:gd name="connsiteX17" fmla="*/ 67247 w 4381500"/>
                <a:gd name="connsiteY17" fmla="*/ 75533 h 5739383"/>
                <a:gd name="connsiteX18" fmla="*/ 66961 w 4381500"/>
                <a:gd name="connsiteY18" fmla="*/ 75819 h 5739383"/>
                <a:gd name="connsiteX19" fmla="*/ 52197 w 4381500"/>
                <a:gd name="connsiteY19" fmla="*/ 92773 h 5739383"/>
                <a:gd name="connsiteX20" fmla="*/ 51911 w 4381500"/>
                <a:gd name="connsiteY20" fmla="*/ 93155 h 5739383"/>
                <a:gd name="connsiteX21" fmla="*/ 32957 w 4381500"/>
                <a:gd name="connsiteY21" fmla="*/ 121063 h 5739383"/>
                <a:gd name="connsiteX22" fmla="*/ 27432 w 4381500"/>
                <a:gd name="connsiteY22" fmla="*/ 131064 h 5739383"/>
                <a:gd name="connsiteX23" fmla="*/ 26575 w 4381500"/>
                <a:gd name="connsiteY23" fmla="*/ 132683 h 5739383"/>
                <a:gd name="connsiteX24" fmla="*/ 22384 w 4381500"/>
                <a:gd name="connsiteY24" fmla="*/ 141351 h 5739383"/>
                <a:gd name="connsiteX25" fmla="*/ 17812 w 4381500"/>
                <a:gd name="connsiteY25" fmla="*/ 151829 h 5739383"/>
                <a:gd name="connsiteX26" fmla="*/ 13716 w 4381500"/>
                <a:gd name="connsiteY26" fmla="*/ 162687 h 5739383"/>
                <a:gd name="connsiteX27" fmla="*/ 10192 w 4381500"/>
                <a:gd name="connsiteY27" fmla="*/ 173450 h 5739383"/>
                <a:gd name="connsiteX28" fmla="*/ 10001 w 4381500"/>
                <a:gd name="connsiteY28" fmla="*/ 174022 h 5739383"/>
                <a:gd name="connsiteX29" fmla="*/ 6953 w 4381500"/>
                <a:gd name="connsiteY29" fmla="*/ 184976 h 5739383"/>
                <a:gd name="connsiteX30" fmla="*/ 4477 w 4381500"/>
                <a:gd name="connsiteY30" fmla="*/ 196406 h 5739383"/>
                <a:gd name="connsiteX31" fmla="*/ 2477 w 4381500"/>
                <a:gd name="connsiteY31" fmla="*/ 208121 h 5739383"/>
                <a:gd name="connsiteX32" fmla="*/ 1238 w 4381500"/>
                <a:gd name="connsiteY32" fmla="*/ 218408 h 5739383"/>
                <a:gd name="connsiteX33" fmla="*/ 1048 w 4381500"/>
                <a:gd name="connsiteY33" fmla="*/ 220028 h 5739383"/>
                <a:gd name="connsiteX34" fmla="*/ 0 w 4381500"/>
                <a:gd name="connsiteY34" fmla="*/ 236982 h 5739383"/>
                <a:gd name="connsiteX35" fmla="*/ 0 w 4381500"/>
                <a:gd name="connsiteY35" fmla="*/ 243173 h 5739383"/>
                <a:gd name="connsiteX36" fmla="*/ 0 w 4381500"/>
                <a:gd name="connsiteY36" fmla="*/ 5496211 h 5739383"/>
                <a:gd name="connsiteX37" fmla="*/ 0 w 4381500"/>
                <a:gd name="connsiteY37" fmla="*/ 5502402 h 5739383"/>
                <a:gd name="connsiteX38" fmla="*/ 1048 w 4381500"/>
                <a:gd name="connsiteY38" fmla="*/ 5519357 h 5739383"/>
                <a:gd name="connsiteX39" fmla="*/ 1238 w 4381500"/>
                <a:gd name="connsiteY39" fmla="*/ 5520976 h 5739383"/>
                <a:gd name="connsiteX40" fmla="*/ 2477 w 4381500"/>
                <a:gd name="connsiteY40" fmla="*/ 5531263 h 5739383"/>
                <a:gd name="connsiteX41" fmla="*/ 4477 w 4381500"/>
                <a:gd name="connsiteY41" fmla="*/ 5542979 h 5739383"/>
                <a:gd name="connsiteX42" fmla="*/ 6953 w 4381500"/>
                <a:gd name="connsiteY42" fmla="*/ 5554409 h 5739383"/>
                <a:gd name="connsiteX43" fmla="*/ 10001 w 4381500"/>
                <a:gd name="connsiteY43" fmla="*/ 5565363 h 5739383"/>
                <a:gd name="connsiteX44" fmla="*/ 10192 w 4381500"/>
                <a:gd name="connsiteY44" fmla="*/ 5565934 h 5739383"/>
                <a:gd name="connsiteX45" fmla="*/ 13716 w 4381500"/>
                <a:gd name="connsiteY45" fmla="*/ 5576697 h 5739383"/>
                <a:gd name="connsiteX46" fmla="*/ 17812 w 4381500"/>
                <a:gd name="connsiteY46" fmla="*/ 5587556 h 5739383"/>
                <a:gd name="connsiteX47" fmla="*/ 22384 w 4381500"/>
                <a:gd name="connsiteY47" fmla="*/ 5598033 h 5739383"/>
                <a:gd name="connsiteX48" fmla="*/ 26575 w 4381500"/>
                <a:gd name="connsiteY48" fmla="*/ 5606701 h 5739383"/>
                <a:gd name="connsiteX49" fmla="*/ 27432 w 4381500"/>
                <a:gd name="connsiteY49" fmla="*/ 5608320 h 5739383"/>
                <a:gd name="connsiteX50" fmla="*/ 32957 w 4381500"/>
                <a:gd name="connsiteY50" fmla="*/ 5618322 h 5739383"/>
                <a:gd name="connsiteX51" fmla="*/ 51911 w 4381500"/>
                <a:gd name="connsiteY51" fmla="*/ 5646230 h 5739383"/>
                <a:gd name="connsiteX52" fmla="*/ 52197 w 4381500"/>
                <a:gd name="connsiteY52" fmla="*/ 5646611 h 5739383"/>
                <a:gd name="connsiteX53" fmla="*/ 66961 w 4381500"/>
                <a:gd name="connsiteY53" fmla="*/ 5663566 h 5739383"/>
                <a:gd name="connsiteX54" fmla="*/ 67247 w 4381500"/>
                <a:gd name="connsiteY54" fmla="*/ 5663851 h 5739383"/>
                <a:gd name="connsiteX55" fmla="*/ 75152 w 4381500"/>
                <a:gd name="connsiteY55" fmla="*/ 5671757 h 5739383"/>
                <a:gd name="connsiteX56" fmla="*/ 79724 w 4381500"/>
                <a:gd name="connsiteY56" fmla="*/ 5676138 h 5739383"/>
                <a:gd name="connsiteX57" fmla="*/ 87821 w 4381500"/>
                <a:gd name="connsiteY57" fmla="*/ 5683092 h 5739383"/>
                <a:gd name="connsiteX58" fmla="*/ 93155 w 4381500"/>
                <a:gd name="connsiteY58" fmla="*/ 5687473 h 5739383"/>
                <a:gd name="connsiteX59" fmla="*/ 105918 w 4381500"/>
                <a:gd name="connsiteY59" fmla="*/ 5696903 h 5739383"/>
                <a:gd name="connsiteX60" fmla="*/ 110681 w 4381500"/>
                <a:gd name="connsiteY60" fmla="*/ 5700046 h 5739383"/>
                <a:gd name="connsiteX61" fmla="*/ 115253 w 4381500"/>
                <a:gd name="connsiteY61" fmla="*/ 5702999 h 5739383"/>
                <a:gd name="connsiteX62" fmla="*/ 125349 w 4381500"/>
                <a:gd name="connsiteY62" fmla="*/ 5708904 h 5739383"/>
                <a:gd name="connsiteX63" fmla="*/ 130397 w 4381500"/>
                <a:gd name="connsiteY63" fmla="*/ 5711571 h 5739383"/>
                <a:gd name="connsiteX64" fmla="*/ 180022 w 4381500"/>
                <a:gd name="connsiteY64" fmla="*/ 5731097 h 5739383"/>
                <a:gd name="connsiteX65" fmla="*/ 184214 w 4381500"/>
                <a:gd name="connsiteY65" fmla="*/ 5732145 h 5739383"/>
                <a:gd name="connsiteX66" fmla="*/ 189833 w 4381500"/>
                <a:gd name="connsiteY66" fmla="*/ 5733479 h 5739383"/>
                <a:gd name="connsiteX67" fmla="*/ 219932 w 4381500"/>
                <a:gd name="connsiteY67" fmla="*/ 5738241 h 5739383"/>
                <a:gd name="connsiteX68" fmla="*/ 225076 w 4381500"/>
                <a:gd name="connsiteY68" fmla="*/ 5738717 h 5739383"/>
                <a:gd name="connsiteX69" fmla="*/ 243269 w 4381500"/>
                <a:gd name="connsiteY69" fmla="*/ 5739384 h 5739383"/>
                <a:gd name="connsiteX70" fmla="*/ 4138422 w 4381500"/>
                <a:gd name="connsiteY70" fmla="*/ 5739384 h 5739383"/>
                <a:gd name="connsiteX71" fmla="*/ 4156615 w 4381500"/>
                <a:gd name="connsiteY71" fmla="*/ 5738717 h 5739383"/>
                <a:gd name="connsiteX72" fmla="*/ 4162330 w 4381500"/>
                <a:gd name="connsiteY72" fmla="*/ 5738146 h 5739383"/>
                <a:gd name="connsiteX73" fmla="*/ 4191762 w 4381500"/>
                <a:gd name="connsiteY73" fmla="*/ 5733383 h 5739383"/>
                <a:gd name="connsiteX74" fmla="*/ 4197477 w 4381500"/>
                <a:gd name="connsiteY74" fmla="*/ 5732050 h 5739383"/>
                <a:gd name="connsiteX75" fmla="*/ 4202430 w 4381500"/>
                <a:gd name="connsiteY75" fmla="*/ 5730812 h 5739383"/>
                <a:gd name="connsiteX76" fmla="*/ 4251293 w 4381500"/>
                <a:gd name="connsiteY76" fmla="*/ 5711476 h 5739383"/>
                <a:gd name="connsiteX77" fmla="*/ 4256342 w 4381500"/>
                <a:gd name="connsiteY77" fmla="*/ 5708809 h 5739383"/>
                <a:gd name="connsiteX78" fmla="*/ 4276059 w 4381500"/>
                <a:gd name="connsiteY78" fmla="*/ 5696617 h 5739383"/>
                <a:gd name="connsiteX79" fmla="*/ 4280535 w 4381500"/>
                <a:gd name="connsiteY79" fmla="*/ 5693474 h 5739383"/>
                <a:gd name="connsiteX80" fmla="*/ 4288536 w 4381500"/>
                <a:gd name="connsiteY80" fmla="*/ 5687378 h 5739383"/>
                <a:gd name="connsiteX81" fmla="*/ 4308253 w 4381500"/>
                <a:gd name="connsiteY81" fmla="*/ 5670042 h 5739383"/>
                <a:gd name="connsiteX82" fmla="*/ 4312349 w 4381500"/>
                <a:gd name="connsiteY82" fmla="*/ 5665947 h 5739383"/>
                <a:gd name="connsiteX83" fmla="*/ 4314349 w 4381500"/>
                <a:gd name="connsiteY83" fmla="*/ 5663851 h 5739383"/>
                <a:gd name="connsiteX84" fmla="*/ 4316254 w 4381500"/>
                <a:gd name="connsiteY84" fmla="*/ 5661850 h 5739383"/>
                <a:gd name="connsiteX85" fmla="*/ 4322159 w 4381500"/>
                <a:gd name="connsiteY85" fmla="*/ 5655278 h 5739383"/>
                <a:gd name="connsiteX86" fmla="*/ 4327493 w 4381500"/>
                <a:gd name="connsiteY86" fmla="*/ 5648897 h 5739383"/>
                <a:gd name="connsiteX87" fmla="*/ 4329684 w 4381500"/>
                <a:gd name="connsiteY87" fmla="*/ 5646230 h 5739383"/>
                <a:gd name="connsiteX88" fmla="*/ 4330923 w 4381500"/>
                <a:gd name="connsiteY88" fmla="*/ 5644610 h 5739383"/>
                <a:gd name="connsiteX89" fmla="*/ 4336257 w 4381500"/>
                <a:gd name="connsiteY89" fmla="*/ 5637562 h 5739383"/>
                <a:gd name="connsiteX90" fmla="*/ 4336733 w 4381500"/>
                <a:gd name="connsiteY90" fmla="*/ 5636990 h 5739383"/>
                <a:gd name="connsiteX91" fmla="*/ 4342638 w 4381500"/>
                <a:gd name="connsiteY91" fmla="*/ 5628228 h 5739383"/>
                <a:gd name="connsiteX92" fmla="*/ 4343210 w 4381500"/>
                <a:gd name="connsiteY92" fmla="*/ 5627370 h 5739383"/>
                <a:gd name="connsiteX93" fmla="*/ 4348544 w 4381500"/>
                <a:gd name="connsiteY93" fmla="*/ 5618512 h 5739383"/>
                <a:gd name="connsiteX94" fmla="*/ 4354068 w 4381500"/>
                <a:gd name="connsiteY94" fmla="*/ 5608511 h 5739383"/>
                <a:gd name="connsiteX95" fmla="*/ 4354926 w 4381500"/>
                <a:gd name="connsiteY95" fmla="*/ 5606892 h 5739383"/>
                <a:gd name="connsiteX96" fmla="*/ 4359117 w 4381500"/>
                <a:gd name="connsiteY96" fmla="*/ 5598224 h 5739383"/>
                <a:gd name="connsiteX97" fmla="*/ 4363688 w 4381500"/>
                <a:gd name="connsiteY97" fmla="*/ 5587746 h 5739383"/>
                <a:gd name="connsiteX98" fmla="*/ 4367784 w 4381500"/>
                <a:gd name="connsiteY98" fmla="*/ 5576888 h 5739383"/>
                <a:gd name="connsiteX99" fmla="*/ 4376928 w 4381500"/>
                <a:gd name="connsiteY99" fmla="*/ 5543169 h 5739383"/>
                <a:gd name="connsiteX100" fmla="*/ 4378928 w 4381500"/>
                <a:gd name="connsiteY100" fmla="*/ 5531453 h 5739383"/>
                <a:gd name="connsiteX101" fmla="*/ 4380167 w 4381500"/>
                <a:gd name="connsiteY101" fmla="*/ 5521167 h 5739383"/>
                <a:gd name="connsiteX102" fmla="*/ 4380357 w 4381500"/>
                <a:gd name="connsiteY102" fmla="*/ 5519547 h 5739383"/>
                <a:gd name="connsiteX103" fmla="*/ 4380738 w 4381500"/>
                <a:gd name="connsiteY103" fmla="*/ 5514213 h 5739383"/>
                <a:gd name="connsiteX104" fmla="*/ 4381215 w 4381500"/>
                <a:gd name="connsiteY104" fmla="*/ 5507641 h 5739383"/>
                <a:gd name="connsiteX105" fmla="*/ 4381500 w 4381500"/>
                <a:gd name="connsiteY105" fmla="*/ 5496307 h 5739383"/>
                <a:gd name="connsiteX106" fmla="*/ 4381500 w 4381500"/>
                <a:gd name="connsiteY106" fmla="*/ 243173 h 5739383"/>
                <a:gd name="connsiteX107" fmla="*/ 4381215 w 4381500"/>
                <a:gd name="connsiteY107" fmla="*/ 231839 h 5739383"/>
                <a:gd name="connsiteX108" fmla="*/ 4380738 w 4381500"/>
                <a:gd name="connsiteY108" fmla="*/ 225266 h 5739383"/>
                <a:gd name="connsiteX109" fmla="*/ 4380357 w 4381500"/>
                <a:gd name="connsiteY109" fmla="*/ 219932 h 5739383"/>
                <a:gd name="connsiteX110" fmla="*/ 4380167 w 4381500"/>
                <a:gd name="connsiteY110" fmla="*/ 218313 h 5739383"/>
                <a:gd name="connsiteX111" fmla="*/ 4378928 w 4381500"/>
                <a:gd name="connsiteY111" fmla="*/ 208026 h 5739383"/>
                <a:gd name="connsiteX112" fmla="*/ 4376928 w 4381500"/>
                <a:gd name="connsiteY112" fmla="*/ 196310 h 5739383"/>
                <a:gd name="connsiteX113" fmla="*/ 4367784 w 4381500"/>
                <a:gd name="connsiteY113" fmla="*/ 162592 h 5739383"/>
                <a:gd name="connsiteX114" fmla="*/ 4363688 w 4381500"/>
                <a:gd name="connsiteY114" fmla="*/ 151733 h 5739383"/>
                <a:gd name="connsiteX115" fmla="*/ 4359117 w 4381500"/>
                <a:gd name="connsiteY115" fmla="*/ 141256 h 5739383"/>
                <a:gd name="connsiteX116" fmla="*/ 4354926 w 4381500"/>
                <a:gd name="connsiteY116" fmla="*/ 132588 h 5739383"/>
                <a:gd name="connsiteX117" fmla="*/ 4354068 w 4381500"/>
                <a:gd name="connsiteY117" fmla="*/ 130969 h 5739383"/>
                <a:gd name="connsiteX118" fmla="*/ 4348544 w 4381500"/>
                <a:gd name="connsiteY118" fmla="*/ 120967 h 5739383"/>
                <a:gd name="connsiteX119" fmla="*/ 4343210 w 4381500"/>
                <a:gd name="connsiteY119" fmla="*/ 112109 h 5739383"/>
                <a:gd name="connsiteX120" fmla="*/ 4342638 w 4381500"/>
                <a:gd name="connsiteY120" fmla="*/ 111252 h 5739383"/>
                <a:gd name="connsiteX121" fmla="*/ 4336733 w 4381500"/>
                <a:gd name="connsiteY121" fmla="*/ 102489 h 5739383"/>
                <a:gd name="connsiteX122" fmla="*/ 4336257 w 4381500"/>
                <a:gd name="connsiteY122" fmla="*/ 101917 h 5739383"/>
                <a:gd name="connsiteX123" fmla="*/ 4330923 w 4381500"/>
                <a:gd name="connsiteY123" fmla="*/ 94869 h 5739383"/>
                <a:gd name="connsiteX124" fmla="*/ 4329684 w 4381500"/>
                <a:gd name="connsiteY124" fmla="*/ 93250 h 5739383"/>
                <a:gd name="connsiteX125" fmla="*/ 4327493 w 4381500"/>
                <a:gd name="connsiteY125" fmla="*/ 90583 h 5739383"/>
                <a:gd name="connsiteX126" fmla="*/ 4322159 w 4381500"/>
                <a:gd name="connsiteY126" fmla="*/ 84201 h 5739383"/>
                <a:gd name="connsiteX127" fmla="*/ 4316254 w 4381500"/>
                <a:gd name="connsiteY127" fmla="*/ 77629 h 5739383"/>
                <a:gd name="connsiteX128" fmla="*/ 4314349 w 4381500"/>
                <a:gd name="connsiteY128" fmla="*/ 75629 h 5739383"/>
                <a:gd name="connsiteX129" fmla="*/ 4312349 w 4381500"/>
                <a:gd name="connsiteY129" fmla="*/ 73533 h 5739383"/>
                <a:gd name="connsiteX130" fmla="*/ 4308253 w 4381500"/>
                <a:gd name="connsiteY130" fmla="*/ 69437 h 5739383"/>
                <a:gd name="connsiteX131" fmla="*/ 4288536 w 4381500"/>
                <a:gd name="connsiteY131" fmla="*/ 52102 h 5739383"/>
                <a:gd name="connsiteX132" fmla="*/ 4280535 w 4381500"/>
                <a:gd name="connsiteY132" fmla="*/ 46006 h 5739383"/>
                <a:gd name="connsiteX133" fmla="*/ 4276059 w 4381500"/>
                <a:gd name="connsiteY133" fmla="*/ 42862 h 5739383"/>
                <a:gd name="connsiteX134" fmla="*/ 4256342 w 4381500"/>
                <a:gd name="connsiteY134" fmla="*/ 30671 h 5739383"/>
                <a:gd name="connsiteX135" fmla="*/ 4251293 w 4381500"/>
                <a:gd name="connsiteY135" fmla="*/ 28004 h 5739383"/>
                <a:gd name="connsiteX136" fmla="*/ 4202430 w 4381500"/>
                <a:gd name="connsiteY136" fmla="*/ 8668 h 5739383"/>
                <a:gd name="connsiteX137" fmla="*/ 4197477 w 4381500"/>
                <a:gd name="connsiteY137" fmla="*/ 7430 h 5739383"/>
                <a:gd name="connsiteX138" fmla="*/ 4191762 w 4381500"/>
                <a:gd name="connsiteY138" fmla="*/ 6096 h 5739383"/>
                <a:gd name="connsiteX139" fmla="*/ 4162330 w 4381500"/>
                <a:gd name="connsiteY139" fmla="*/ 1334 h 5739383"/>
                <a:gd name="connsiteX140" fmla="*/ 4156615 w 4381500"/>
                <a:gd name="connsiteY140" fmla="*/ 762 h 5739383"/>
                <a:gd name="connsiteX141" fmla="*/ 4138422 w 4381500"/>
                <a:gd name="connsiteY141" fmla="*/ 22479 h 5739383"/>
                <a:gd name="connsiteX142" fmla="*/ 4359117 w 4381500"/>
                <a:gd name="connsiteY142" fmla="*/ 243173 h 5739383"/>
                <a:gd name="connsiteX143" fmla="*/ 4359117 w 4381500"/>
                <a:gd name="connsiteY143" fmla="*/ 5496211 h 5739383"/>
                <a:gd name="connsiteX144" fmla="*/ 4138422 w 4381500"/>
                <a:gd name="connsiteY144" fmla="*/ 5716905 h 5739383"/>
                <a:gd name="connsiteX145" fmla="*/ 243269 w 4381500"/>
                <a:gd name="connsiteY145" fmla="*/ 5716905 h 5739383"/>
                <a:gd name="connsiteX146" fmla="*/ 22574 w 4381500"/>
                <a:gd name="connsiteY146" fmla="*/ 5496211 h 5739383"/>
                <a:gd name="connsiteX147" fmla="*/ 22574 w 4381500"/>
                <a:gd name="connsiteY147" fmla="*/ 243173 h 5739383"/>
                <a:gd name="connsiteX148" fmla="*/ 243269 w 4381500"/>
                <a:gd name="connsiteY148" fmla="*/ 22479 h 5739383"/>
                <a:gd name="connsiteX149" fmla="*/ 4138422 w 4381500"/>
                <a:gd name="connsiteY149" fmla="*/ 22479 h 573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4381500" h="5739383">
                  <a:moveTo>
                    <a:pt x="4156615" y="667"/>
                  </a:moveTo>
                  <a:cubicBezTo>
                    <a:pt x="4150614" y="190"/>
                    <a:pt x="4144518" y="0"/>
                    <a:pt x="4138422" y="0"/>
                  </a:cubicBezTo>
                  <a:lnTo>
                    <a:pt x="243269" y="0"/>
                  </a:lnTo>
                  <a:cubicBezTo>
                    <a:pt x="237172" y="0"/>
                    <a:pt x="231077" y="190"/>
                    <a:pt x="225076" y="667"/>
                  </a:cubicBezTo>
                  <a:cubicBezTo>
                    <a:pt x="223361" y="857"/>
                    <a:pt x="221742" y="953"/>
                    <a:pt x="219932" y="1143"/>
                  </a:cubicBezTo>
                  <a:cubicBezTo>
                    <a:pt x="209741" y="2096"/>
                    <a:pt x="199644" y="3715"/>
                    <a:pt x="189833" y="5906"/>
                  </a:cubicBezTo>
                  <a:cubicBezTo>
                    <a:pt x="187928" y="6287"/>
                    <a:pt x="186119" y="6763"/>
                    <a:pt x="184214" y="7239"/>
                  </a:cubicBezTo>
                  <a:cubicBezTo>
                    <a:pt x="182880" y="7525"/>
                    <a:pt x="181451" y="7906"/>
                    <a:pt x="180022" y="8287"/>
                  </a:cubicBezTo>
                  <a:cubicBezTo>
                    <a:pt x="162592" y="12954"/>
                    <a:pt x="146018" y="19526"/>
                    <a:pt x="130397" y="27813"/>
                  </a:cubicBezTo>
                  <a:cubicBezTo>
                    <a:pt x="128683" y="28670"/>
                    <a:pt x="127064" y="29528"/>
                    <a:pt x="125349" y="30480"/>
                  </a:cubicBezTo>
                  <a:cubicBezTo>
                    <a:pt x="121920" y="32385"/>
                    <a:pt x="118586" y="34290"/>
                    <a:pt x="115253" y="36386"/>
                  </a:cubicBezTo>
                  <a:cubicBezTo>
                    <a:pt x="113729" y="37243"/>
                    <a:pt x="112205" y="38291"/>
                    <a:pt x="110681" y="39338"/>
                  </a:cubicBezTo>
                  <a:cubicBezTo>
                    <a:pt x="109061" y="40291"/>
                    <a:pt x="107537" y="41339"/>
                    <a:pt x="105918" y="42482"/>
                  </a:cubicBezTo>
                  <a:cubicBezTo>
                    <a:pt x="101537" y="45434"/>
                    <a:pt x="97250" y="48578"/>
                    <a:pt x="93155" y="51911"/>
                  </a:cubicBezTo>
                  <a:cubicBezTo>
                    <a:pt x="91250" y="53340"/>
                    <a:pt x="89535" y="54769"/>
                    <a:pt x="87821" y="56293"/>
                  </a:cubicBezTo>
                  <a:cubicBezTo>
                    <a:pt x="85058" y="58484"/>
                    <a:pt x="82391" y="60865"/>
                    <a:pt x="79724" y="63246"/>
                  </a:cubicBezTo>
                  <a:cubicBezTo>
                    <a:pt x="78105" y="64675"/>
                    <a:pt x="76676" y="66104"/>
                    <a:pt x="75152" y="67628"/>
                  </a:cubicBezTo>
                  <a:cubicBezTo>
                    <a:pt x="72485" y="70104"/>
                    <a:pt x="69818" y="72771"/>
                    <a:pt x="67247" y="75533"/>
                  </a:cubicBezTo>
                  <a:cubicBezTo>
                    <a:pt x="67247" y="75533"/>
                    <a:pt x="67056" y="75724"/>
                    <a:pt x="66961" y="75819"/>
                  </a:cubicBezTo>
                  <a:cubicBezTo>
                    <a:pt x="61817" y="81248"/>
                    <a:pt x="56864" y="86868"/>
                    <a:pt x="52197" y="92773"/>
                  </a:cubicBezTo>
                  <a:cubicBezTo>
                    <a:pt x="52197" y="92964"/>
                    <a:pt x="52007" y="92964"/>
                    <a:pt x="51911" y="93155"/>
                  </a:cubicBezTo>
                  <a:cubicBezTo>
                    <a:pt x="44958" y="101917"/>
                    <a:pt x="38576" y="111252"/>
                    <a:pt x="32957" y="121063"/>
                  </a:cubicBezTo>
                  <a:cubicBezTo>
                    <a:pt x="31052" y="124301"/>
                    <a:pt x="29147" y="127635"/>
                    <a:pt x="27432" y="131064"/>
                  </a:cubicBezTo>
                  <a:cubicBezTo>
                    <a:pt x="27242" y="131636"/>
                    <a:pt x="26861" y="132112"/>
                    <a:pt x="26575" y="132683"/>
                  </a:cubicBezTo>
                  <a:cubicBezTo>
                    <a:pt x="25051" y="135541"/>
                    <a:pt x="23622" y="138494"/>
                    <a:pt x="22384" y="141351"/>
                  </a:cubicBezTo>
                  <a:cubicBezTo>
                    <a:pt x="20765" y="144780"/>
                    <a:pt x="19145" y="148304"/>
                    <a:pt x="17812" y="151829"/>
                  </a:cubicBezTo>
                  <a:cubicBezTo>
                    <a:pt x="16288" y="155448"/>
                    <a:pt x="14954" y="159068"/>
                    <a:pt x="13716" y="162687"/>
                  </a:cubicBezTo>
                  <a:cubicBezTo>
                    <a:pt x="12478" y="166211"/>
                    <a:pt x="11240" y="169831"/>
                    <a:pt x="10192" y="173450"/>
                  </a:cubicBezTo>
                  <a:cubicBezTo>
                    <a:pt x="10192" y="173641"/>
                    <a:pt x="10192" y="173831"/>
                    <a:pt x="10001" y="174022"/>
                  </a:cubicBezTo>
                  <a:cubicBezTo>
                    <a:pt x="8858" y="177641"/>
                    <a:pt x="7906" y="181261"/>
                    <a:pt x="6953" y="184976"/>
                  </a:cubicBezTo>
                  <a:cubicBezTo>
                    <a:pt x="6001" y="188690"/>
                    <a:pt x="5144" y="192595"/>
                    <a:pt x="4477" y="196406"/>
                  </a:cubicBezTo>
                  <a:cubicBezTo>
                    <a:pt x="3620" y="200311"/>
                    <a:pt x="2953" y="204216"/>
                    <a:pt x="2477" y="208121"/>
                  </a:cubicBezTo>
                  <a:cubicBezTo>
                    <a:pt x="1905" y="211550"/>
                    <a:pt x="1524" y="214979"/>
                    <a:pt x="1238" y="218408"/>
                  </a:cubicBezTo>
                  <a:cubicBezTo>
                    <a:pt x="1238" y="218980"/>
                    <a:pt x="1238" y="219551"/>
                    <a:pt x="1048" y="220028"/>
                  </a:cubicBezTo>
                  <a:cubicBezTo>
                    <a:pt x="476" y="225647"/>
                    <a:pt x="190" y="231267"/>
                    <a:pt x="0" y="236982"/>
                  </a:cubicBezTo>
                  <a:cubicBezTo>
                    <a:pt x="0" y="239078"/>
                    <a:pt x="0" y="241078"/>
                    <a:pt x="0" y="243173"/>
                  </a:cubicBezTo>
                  <a:lnTo>
                    <a:pt x="0" y="5496211"/>
                  </a:lnTo>
                  <a:cubicBezTo>
                    <a:pt x="0" y="5498306"/>
                    <a:pt x="0" y="5500307"/>
                    <a:pt x="0" y="5502402"/>
                  </a:cubicBezTo>
                  <a:cubicBezTo>
                    <a:pt x="190" y="5508117"/>
                    <a:pt x="571" y="5513737"/>
                    <a:pt x="1048" y="5519357"/>
                  </a:cubicBezTo>
                  <a:cubicBezTo>
                    <a:pt x="1048" y="5519928"/>
                    <a:pt x="1238" y="5520500"/>
                    <a:pt x="1238" y="5520976"/>
                  </a:cubicBezTo>
                  <a:cubicBezTo>
                    <a:pt x="1524" y="5524405"/>
                    <a:pt x="2000" y="5527834"/>
                    <a:pt x="2477" y="5531263"/>
                  </a:cubicBezTo>
                  <a:cubicBezTo>
                    <a:pt x="3048" y="5535168"/>
                    <a:pt x="3715" y="5539074"/>
                    <a:pt x="4477" y="5542979"/>
                  </a:cubicBezTo>
                  <a:cubicBezTo>
                    <a:pt x="5144" y="5546789"/>
                    <a:pt x="6001" y="5550599"/>
                    <a:pt x="6953" y="5554409"/>
                  </a:cubicBezTo>
                  <a:cubicBezTo>
                    <a:pt x="7810" y="5558124"/>
                    <a:pt x="8858" y="5561743"/>
                    <a:pt x="10001" y="5565363"/>
                  </a:cubicBezTo>
                  <a:cubicBezTo>
                    <a:pt x="10001" y="5565553"/>
                    <a:pt x="10192" y="5565839"/>
                    <a:pt x="10192" y="5565934"/>
                  </a:cubicBezTo>
                  <a:cubicBezTo>
                    <a:pt x="11240" y="5569553"/>
                    <a:pt x="12478" y="5573173"/>
                    <a:pt x="13716" y="5576697"/>
                  </a:cubicBezTo>
                  <a:cubicBezTo>
                    <a:pt x="14954" y="5580317"/>
                    <a:pt x="16383" y="5583936"/>
                    <a:pt x="17812" y="5587556"/>
                  </a:cubicBezTo>
                  <a:cubicBezTo>
                    <a:pt x="19145" y="5591080"/>
                    <a:pt x="20765" y="5594604"/>
                    <a:pt x="22384" y="5598033"/>
                  </a:cubicBezTo>
                  <a:cubicBezTo>
                    <a:pt x="23622" y="5600986"/>
                    <a:pt x="25051" y="5603939"/>
                    <a:pt x="26575" y="5606701"/>
                  </a:cubicBezTo>
                  <a:cubicBezTo>
                    <a:pt x="26861" y="5607272"/>
                    <a:pt x="27146" y="5607749"/>
                    <a:pt x="27432" y="5608320"/>
                  </a:cubicBezTo>
                  <a:cubicBezTo>
                    <a:pt x="29147" y="5611654"/>
                    <a:pt x="31052" y="5615083"/>
                    <a:pt x="32957" y="5618322"/>
                  </a:cubicBezTo>
                  <a:cubicBezTo>
                    <a:pt x="38576" y="5628037"/>
                    <a:pt x="44863" y="5637372"/>
                    <a:pt x="51911" y="5646230"/>
                  </a:cubicBezTo>
                  <a:cubicBezTo>
                    <a:pt x="52102" y="5646420"/>
                    <a:pt x="52102" y="5646420"/>
                    <a:pt x="52197" y="5646611"/>
                  </a:cubicBezTo>
                  <a:cubicBezTo>
                    <a:pt x="56864" y="5652516"/>
                    <a:pt x="61722" y="5658136"/>
                    <a:pt x="66961" y="5663566"/>
                  </a:cubicBezTo>
                  <a:cubicBezTo>
                    <a:pt x="66961" y="5663756"/>
                    <a:pt x="67151" y="5663756"/>
                    <a:pt x="67247" y="5663851"/>
                  </a:cubicBezTo>
                  <a:cubicBezTo>
                    <a:pt x="69818" y="5666518"/>
                    <a:pt x="72390" y="5669280"/>
                    <a:pt x="75152" y="5671757"/>
                  </a:cubicBezTo>
                  <a:cubicBezTo>
                    <a:pt x="76676" y="5673281"/>
                    <a:pt x="78200" y="5674710"/>
                    <a:pt x="79724" y="5676138"/>
                  </a:cubicBezTo>
                  <a:cubicBezTo>
                    <a:pt x="82391" y="5678519"/>
                    <a:pt x="85058" y="5680900"/>
                    <a:pt x="87821" y="5683092"/>
                  </a:cubicBezTo>
                  <a:cubicBezTo>
                    <a:pt x="89535" y="5684615"/>
                    <a:pt x="91250" y="5686044"/>
                    <a:pt x="93155" y="5687473"/>
                  </a:cubicBezTo>
                  <a:cubicBezTo>
                    <a:pt x="97250" y="5690807"/>
                    <a:pt x="101537" y="5693950"/>
                    <a:pt x="105918" y="5696903"/>
                  </a:cubicBezTo>
                  <a:cubicBezTo>
                    <a:pt x="107537" y="5698046"/>
                    <a:pt x="109061" y="5699094"/>
                    <a:pt x="110681" y="5700046"/>
                  </a:cubicBezTo>
                  <a:cubicBezTo>
                    <a:pt x="112205" y="5701094"/>
                    <a:pt x="113729" y="5702046"/>
                    <a:pt x="115253" y="5702999"/>
                  </a:cubicBezTo>
                  <a:cubicBezTo>
                    <a:pt x="118586" y="5705094"/>
                    <a:pt x="121825" y="5707094"/>
                    <a:pt x="125349" y="5708904"/>
                  </a:cubicBezTo>
                  <a:cubicBezTo>
                    <a:pt x="126968" y="5709857"/>
                    <a:pt x="128683" y="5710809"/>
                    <a:pt x="130397" y="5711571"/>
                  </a:cubicBezTo>
                  <a:cubicBezTo>
                    <a:pt x="146018" y="5719858"/>
                    <a:pt x="162592" y="5726430"/>
                    <a:pt x="180022" y="5731097"/>
                  </a:cubicBezTo>
                  <a:cubicBezTo>
                    <a:pt x="181451" y="5731478"/>
                    <a:pt x="182880" y="5731860"/>
                    <a:pt x="184214" y="5732145"/>
                  </a:cubicBezTo>
                  <a:cubicBezTo>
                    <a:pt x="186119" y="5732717"/>
                    <a:pt x="187928" y="5733098"/>
                    <a:pt x="189833" y="5733479"/>
                  </a:cubicBezTo>
                  <a:cubicBezTo>
                    <a:pt x="199644" y="5735765"/>
                    <a:pt x="209741" y="5737289"/>
                    <a:pt x="219932" y="5738241"/>
                  </a:cubicBezTo>
                  <a:cubicBezTo>
                    <a:pt x="221647" y="5738432"/>
                    <a:pt x="223266" y="5738527"/>
                    <a:pt x="225076" y="5738717"/>
                  </a:cubicBezTo>
                  <a:cubicBezTo>
                    <a:pt x="231077" y="5739194"/>
                    <a:pt x="237172" y="5739384"/>
                    <a:pt x="243269" y="5739384"/>
                  </a:cubicBezTo>
                  <a:lnTo>
                    <a:pt x="4138422" y="5739384"/>
                  </a:lnTo>
                  <a:cubicBezTo>
                    <a:pt x="4144518" y="5739384"/>
                    <a:pt x="4150614" y="5739194"/>
                    <a:pt x="4156615" y="5738717"/>
                  </a:cubicBezTo>
                  <a:cubicBezTo>
                    <a:pt x="4158520" y="5738527"/>
                    <a:pt x="4160425" y="5738432"/>
                    <a:pt x="4162330" y="5738146"/>
                  </a:cubicBezTo>
                  <a:cubicBezTo>
                    <a:pt x="4172426" y="5737194"/>
                    <a:pt x="4182142" y="5735574"/>
                    <a:pt x="4191762" y="5733383"/>
                  </a:cubicBezTo>
                  <a:cubicBezTo>
                    <a:pt x="4193667" y="5733003"/>
                    <a:pt x="4195572" y="5732526"/>
                    <a:pt x="4197477" y="5732050"/>
                  </a:cubicBezTo>
                  <a:cubicBezTo>
                    <a:pt x="4199096" y="5731669"/>
                    <a:pt x="4200811" y="5731193"/>
                    <a:pt x="4202430" y="5730812"/>
                  </a:cubicBezTo>
                  <a:cubicBezTo>
                    <a:pt x="4219575" y="5726144"/>
                    <a:pt x="4235958" y="5719667"/>
                    <a:pt x="4251293" y="5711476"/>
                  </a:cubicBezTo>
                  <a:cubicBezTo>
                    <a:pt x="4253008" y="5710619"/>
                    <a:pt x="4254627" y="5709666"/>
                    <a:pt x="4256342" y="5708809"/>
                  </a:cubicBezTo>
                  <a:cubicBezTo>
                    <a:pt x="4263104" y="5705094"/>
                    <a:pt x="4269677" y="5700999"/>
                    <a:pt x="4276059" y="5696617"/>
                  </a:cubicBezTo>
                  <a:cubicBezTo>
                    <a:pt x="4277487" y="5695569"/>
                    <a:pt x="4279011" y="5694522"/>
                    <a:pt x="4280535" y="5693474"/>
                  </a:cubicBezTo>
                  <a:cubicBezTo>
                    <a:pt x="4283202" y="5691474"/>
                    <a:pt x="4285965" y="5689473"/>
                    <a:pt x="4288536" y="5687378"/>
                  </a:cubicBezTo>
                  <a:cubicBezTo>
                    <a:pt x="4295490" y="5681949"/>
                    <a:pt x="4301967" y="5676233"/>
                    <a:pt x="4308253" y="5670042"/>
                  </a:cubicBezTo>
                  <a:cubicBezTo>
                    <a:pt x="4309682" y="5668709"/>
                    <a:pt x="4311015" y="5667375"/>
                    <a:pt x="4312349" y="5665947"/>
                  </a:cubicBezTo>
                  <a:cubicBezTo>
                    <a:pt x="4313111" y="5665280"/>
                    <a:pt x="4313777" y="5664518"/>
                    <a:pt x="4314349" y="5663851"/>
                  </a:cubicBezTo>
                  <a:cubicBezTo>
                    <a:pt x="4315016" y="5663184"/>
                    <a:pt x="4315683" y="5662517"/>
                    <a:pt x="4316254" y="5661850"/>
                  </a:cubicBezTo>
                  <a:cubicBezTo>
                    <a:pt x="4318350" y="5659755"/>
                    <a:pt x="4320350" y="5657565"/>
                    <a:pt x="4322159" y="5655278"/>
                  </a:cubicBezTo>
                  <a:cubicBezTo>
                    <a:pt x="4323969" y="5653278"/>
                    <a:pt x="4325779" y="5651088"/>
                    <a:pt x="4327493" y="5648897"/>
                  </a:cubicBezTo>
                  <a:cubicBezTo>
                    <a:pt x="4328256" y="5648040"/>
                    <a:pt x="4329018" y="5647087"/>
                    <a:pt x="4329684" y="5646230"/>
                  </a:cubicBezTo>
                  <a:cubicBezTo>
                    <a:pt x="4330160" y="5645658"/>
                    <a:pt x="4330542" y="5645182"/>
                    <a:pt x="4330923" y="5644610"/>
                  </a:cubicBezTo>
                  <a:cubicBezTo>
                    <a:pt x="4332732" y="5642324"/>
                    <a:pt x="4334542" y="5639943"/>
                    <a:pt x="4336257" y="5637562"/>
                  </a:cubicBezTo>
                  <a:cubicBezTo>
                    <a:pt x="4336257" y="5637372"/>
                    <a:pt x="4336447" y="5637181"/>
                    <a:pt x="4336733" y="5636990"/>
                  </a:cubicBezTo>
                  <a:cubicBezTo>
                    <a:pt x="4338733" y="5634133"/>
                    <a:pt x="4340733" y="5631180"/>
                    <a:pt x="4342638" y="5628228"/>
                  </a:cubicBezTo>
                  <a:cubicBezTo>
                    <a:pt x="4342829" y="5627942"/>
                    <a:pt x="4343019" y="5627656"/>
                    <a:pt x="4343210" y="5627370"/>
                  </a:cubicBezTo>
                  <a:cubicBezTo>
                    <a:pt x="4345115" y="5624417"/>
                    <a:pt x="4346925" y="5621560"/>
                    <a:pt x="4348544" y="5618512"/>
                  </a:cubicBezTo>
                  <a:cubicBezTo>
                    <a:pt x="4350449" y="5615274"/>
                    <a:pt x="4352259" y="5611940"/>
                    <a:pt x="4354068" y="5608511"/>
                  </a:cubicBezTo>
                  <a:cubicBezTo>
                    <a:pt x="4354354" y="5607939"/>
                    <a:pt x="4354640" y="5607463"/>
                    <a:pt x="4354926" y="5606892"/>
                  </a:cubicBezTo>
                  <a:cubicBezTo>
                    <a:pt x="4356450" y="5604034"/>
                    <a:pt x="4357878" y="5601082"/>
                    <a:pt x="4359117" y="5598224"/>
                  </a:cubicBezTo>
                  <a:cubicBezTo>
                    <a:pt x="4360736" y="5594795"/>
                    <a:pt x="4362260" y="5591271"/>
                    <a:pt x="4363688" y="5587746"/>
                  </a:cubicBezTo>
                  <a:cubicBezTo>
                    <a:pt x="4365212" y="5584222"/>
                    <a:pt x="4366546" y="5580603"/>
                    <a:pt x="4367784" y="5576888"/>
                  </a:cubicBezTo>
                  <a:cubicBezTo>
                    <a:pt x="4371690" y="5566029"/>
                    <a:pt x="4374737" y="5554694"/>
                    <a:pt x="4376928" y="5543169"/>
                  </a:cubicBezTo>
                  <a:cubicBezTo>
                    <a:pt x="4377785" y="5539264"/>
                    <a:pt x="4378452" y="5535359"/>
                    <a:pt x="4378928" y="5531453"/>
                  </a:cubicBezTo>
                  <a:cubicBezTo>
                    <a:pt x="4379500" y="5528024"/>
                    <a:pt x="4379881" y="5524596"/>
                    <a:pt x="4380167" y="5521167"/>
                  </a:cubicBezTo>
                  <a:cubicBezTo>
                    <a:pt x="4380167" y="5520595"/>
                    <a:pt x="4380167" y="5520024"/>
                    <a:pt x="4380357" y="5519547"/>
                  </a:cubicBezTo>
                  <a:cubicBezTo>
                    <a:pt x="4380548" y="5517833"/>
                    <a:pt x="4380738" y="5516023"/>
                    <a:pt x="4380738" y="5514213"/>
                  </a:cubicBezTo>
                  <a:cubicBezTo>
                    <a:pt x="4380929" y="5512022"/>
                    <a:pt x="4381119" y="5509832"/>
                    <a:pt x="4381215" y="5507641"/>
                  </a:cubicBezTo>
                  <a:cubicBezTo>
                    <a:pt x="4381405" y="5503926"/>
                    <a:pt x="4381500" y="5500116"/>
                    <a:pt x="4381500" y="5496307"/>
                  </a:cubicBezTo>
                  <a:lnTo>
                    <a:pt x="4381500" y="243173"/>
                  </a:lnTo>
                  <a:cubicBezTo>
                    <a:pt x="4381500" y="239363"/>
                    <a:pt x="4381500" y="235553"/>
                    <a:pt x="4381215" y="231839"/>
                  </a:cubicBezTo>
                  <a:cubicBezTo>
                    <a:pt x="4381215" y="229648"/>
                    <a:pt x="4381024" y="227457"/>
                    <a:pt x="4380738" y="225266"/>
                  </a:cubicBezTo>
                  <a:cubicBezTo>
                    <a:pt x="4380738" y="223457"/>
                    <a:pt x="4380548" y="221647"/>
                    <a:pt x="4380357" y="219932"/>
                  </a:cubicBezTo>
                  <a:cubicBezTo>
                    <a:pt x="4380357" y="219361"/>
                    <a:pt x="4380167" y="218789"/>
                    <a:pt x="4380167" y="218313"/>
                  </a:cubicBezTo>
                  <a:cubicBezTo>
                    <a:pt x="4379881" y="214884"/>
                    <a:pt x="4379405" y="211455"/>
                    <a:pt x="4378928" y="208026"/>
                  </a:cubicBezTo>
                  <a:cubicBezTo>
                    <a:pt x="4378357" y="204121"/>
                    <a:pt x="4377690" y="200216"/>
                    <a:pt x="4376928" y="196310"/>
                  </a:cubicBezTo>
                  <a:cubicBezTo>
                    <a:pt x="4374737" y="184785"/>
                    <a:pt x="4371690" y="173450"/>
                    <a:pt x="4367784" y="162592"/>
                  </a:cubicBezTo>
                  <a:cubicBezTo>
                    <a:pt x="4366546" y="158877"/>
                    <a:pt x="4365117" y="155353"/>
                    <a:pt x="4363688" y="151733"/>
                  </a:cubicBezTo>
                  <a:cubicBezTo>
                    <a:pt x="4362260" y="148209"/>
                    <a:pt x="4360736" y="144685"/>
                    <a:pt x="4359117" y="141256"/>
                  </a:cubicBezTo>
                  <a:cubicBezTo>
                    <a:pt x="4357878" y="138303"/>
                    <a:pt x="4356450" y="135446"/>
                    <a:pt x="4354926" y="132588"/>
                  </a:cubicBezTo>
                  <a:cubicBezTo>
                    <a:pt x="4354640" y="132017"/>
                    <a:pt x="4354354" y="131540"/>
                    <a:pt x="4354068" y="130969"/>
                  </a:cubicBezTo>
                  <a:cubicBezTo>
                    <a:pt x="4352259" y="127635"/>
                    <a:pt x="4350449" y="124206"/>
                    <a:pt x="4348544" y="120967"/>
                  </a:cubicBezTo>
                  <a:cubicBezTo>
                    <a:pt x="4346925" y="117920"/>
                    <a:pt x="4345115" y="115062"/>
                    <a:pt x="4343210" y="112109"/>
                  </a:cubicBezTo>
                  <a:cubicBezTo>
                    <a:pt x="4343019" y="111823"/>
                    <a:pt x="4342734" y="111538"/>
                    <a:pt x="4342638" y="111252"/>
                  </a:cubicBezTo>
                  <a:cubicBezTo>
                    <a:pt x="4340733" y="108299"/>
                    <a:pt x="4338733" y="105347"/>
                    <a:pt x="4336733" y="102489"/>
                  </a:cubicBezTo>
                  <a:cubicBezTo>
                    <a:pt x="4336542" y="102298"/>
                    <a:pt x="4336352" y="102108"/>
                    <a:pt x="4336257" y="101917"/>
                  </a:cubicBezTo>
                  <a:cubicBezTo>
                    <a:pt x="4334542" y="99536"/>
                    <a:pt x="4332732" y="97155"/>
                    <a:pt x="4330923" y="94869"/>
                  </a:cubicBezTo>
                  <a:cubicBezTo>
                    <a:pt x="4330542" y="94298"/>
                    <a:pt x="4330065" y="93726"/>
                    <a:pt x="4329684" y="93250"/>
                  </a:cubicBezTo>
                  <a:cubicBezTo>
                    <a:pt x="4329018" y="92392"/>
                    <a:pt x="4328256" y="91440"/>
                    <a:pt x="4327493" y="90583"/>
                  </a:cubicBezTo>
                  <a:cubicBezTo>
                    <a:pt x="4325779" y="88392"/>
                    <a:pt x="4323969" y="86201"/>
                    <a:pt x="4322159" y="84201"/>
                  </a:cubicBezTo>
                  <a:cubicBezTo>
                    <a:pt x="4320254" y="81915"/>
                    <a:pt x="4318350" y="79724"/>
                    <a:pt x="4316254" y="77629"/>
                  </a:cubicBezTo>
                  <a:cubicBezTo>
                    <a:pt x="4315683" y="76962"/>
                    <a:pt x="4315016" y="76295"/>
                    <a:pt x="4314349" y="75629"/>
                  </a:cubicBezTo>
                  <a:cubicBezTo>
                    <a:pt x="4313777" y="74962"/>
                    <a:pt x="4313111" y="74200"/>
                    <a:pt x="4312349" y="73533"/>
                  </a:cubicBezTo>
                  <a:cubicBezTo>
                    <a:pt x="4311015" y="72104"/>
                    <a:pt x="4309682" y="70771"/>
                    <a:pt x="4308253" y="69437"/>
                  </a:cubicBezTo>
                  <a:cubicBezTo>
                    <a:pt x="4301967" y="63246"/>
                    <a:pt x="4295394" y="57531"/>
                    <a:pt x="4288536" y="52102"/>
                  </a:cubicBezTo>
                  <a:cubicBezTo>
                    <a:pt x="4285869" y="50006"/>
                    <a:pt x="4283202" y="48006"/>
                    <a:pt x="4280535" y="46006"/>
                  </a:cubicBezTo>
                  <a:cubicBezTo>
                    <a:pt x="4279011" y="44958"/>
                    <a:pt x="4277487" y="43910"/>
                    <a:pt x="4276059" y="42862"/>
                  </a:cubicBezTo>
                  <a:cubicBezTo>
                    <a:pt x="4269677" y="38481"/>
                    <a:pt x="4263104" y="34481"/>
                    <a:pt x="4256342" y="30671"/>
                  </a:cubicBezTo>
                  <a:cubicBezTo>
                    <a:pt x="4254723" y="29813"/>
                    <a:pt x="4253008" y="28861"/>
                    <a:pt x="4251293" y="28004"/>
                  </a:cubicBezTo>
                  <a:cubicBezTo>
                    <a:pt x="4235863" y="19907"/>
                    <a:pt x="4219575" y="13335"/>
                    <a:pt x="4202430" y="8668"/>
                  </a:cubicBezTo>
                  <a:cubicBezTo>
                    <a:pt x="4200811" y="8192"/>
                    <a:pt x="4199096" y="7810"/>
                    <a:pt x="4197477" y="7430"/>
                  </a:cubicBezTo>
                  <a:cubicBezTo>
                    <a:pt x="4195572" y="6858"/>
                    <a:pt x="4193762" y="6477"/>
                    <a:pt x="4191762" y="6096"/>
                  </a:cubicBezTo>
                  <a:cubicBezTo>
                    <a:pt x="4182142" y="3905"/>
                    <a:pt x="4172426" y="2381"/>
                    <a:pt x="4162330" y="1334"/>
                  </a:cubicBezTo>
                  <a:cubicBezTo>
                    <a:pt x="4160425" y="1143"/>
                    <a:pt x="4158520" y="953"/>
                    <a:pt x="4156615" y="762"/>
                  </a:cubicBezTo>
                  <a:close/>
                  <a:moveTo>
                    <a:pt x="4138422" y="22479"/>
                  </a:moveTo>
                  <a:cubicBezTo>
                    <a:pt x="4260152" y="22479"/>
                    <a:pt x="4359117" y="121444"/>
                    <a:pt x="4359117" y="243173"/>
                  </a:cubicBezTo>
                  <a:lnTo>
                    <a:pt x="4359117" y="5496211"/>
                  </a:lnTo>
                  <a:cubicBezTo>
                    <a:pt x="4359117" y="5617940"/>
                    <a:pt x="4260152" y="5716905"/>
                    <a:pt x="4138422" y="5716905"/>
                  </a:cubicBezTo>
                  <a:lnTo>
                    <a:pt x="243269" y="5716905"/>
                  </a:lnTo>
                  <a:cubicBezTo>
                    <a:pt x="121539" y="5716905"/>
                    <a:pt x="22574" y="5617940"/>
                    <a:pt x="22574" y="5496211"/>
                  </a:cubicBezTo>
                  <a:lnTo>
                    <a:pt x="22574" y="243173"/>
                  </a:lnTo>
                  <a:cubicBezTo>
                    <a:pt x="22574" y="121444"/>
                    <a:pt x="121539" y="22479"/>
                    <a:pt x="243269" y="22479"/>
                  </a:cubicBezTo>
                  <a:lnTo>
                    <a:pt x="4138422" y="224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F54E1B6-CF6B-5674-6B51-F92F4292BD86}"/>
                </a:ext>
              </a:extLst>
            </p:cNvPr>
            <p:cNvSpPr/>
            <p:nvPr/>
          </p:nvSpPr>
          <p:spPr>
            <a:xfrm rot="16200000">
              <a:off x="5921661" y="1094487"/>
              <a:ext cx="4386072" cy="5743955"/>
            </a:xfrm>
            <a:custGeom>
              <a:avLst/>
              <a:gdLst>
                <a:gd name="connsiteX0" fmla="*/ 4140613 w 4386072"/>
                <a:gd name="connsiteY0" fmla="*/ 0 h 5743955"/>
                <a:gd name="connsiteX1" fmla="*/ 245459 w 4386072"/>
                <a:gd name="connsiteY1" fmla="*/ 0 h 5743955"/>
                <a:gd name="connsiteX2" fmla="*/ 0 w 4386072"/>
                <a:gd name="connsiteY2" fmla="*/ 245459 h 5743955"/>
                <a:gd name="connsiteX3" fmla="*/ 0 w 4386072"/>
                <a:gd name="connsiteY3" fmla="*/ 5498497 h 5743955"/>
                <a:gd name="connsiteX4" fmla="*/ 245459 w 4386072"/>
                <a:gd name="connsiteY4" fmla="*/ 5743956 h 5743955"/>
                <a:gd name="connsiteX5" fmla="*/ 4140613 w 4386072"/>
                <a:gd name="connsiteY5" fmla="*/ 5743956 h 5743955"/>
                <a:gd name="connsiteX6" fmla="*/ 4386072 w 4386072"/>
                <a:gd name="connsiteY6" fmla="*/ 5498497 h 5743955"/>
                <a:gd name="connsiteX7" fmla="*/ 4386072 w 4386072"/>
                <a:gd name="connsiteY7" fmla="*/ 245459 h 5743955"/>
                <a:gd name="connsiteX8" fmla="*/ 4140613 w 4386072"/>
                <a:gd name="connsiteY8" fmla="*/ 0 h 5743955"/>
                <a:gd name="connsiteX9" fmla="*/ 4140613 w 4386072"/>
                <a:gd name="connsiteY9" fmla="*/ 2286 h 5743955"/>
                <a:gd name="connsiteX10" fmla="*/ 4158806 w 4386072"/>
                <a:gd name="connsiteY10" fmla="*/ 2953 h 5743955"/>
                <a:gd name="connsiteX11" fmla="*/ 4164521 w 4386072"/>
                <a:gd name="connsiteY11" fmla="*/ 3524 h 5743955"/>
                <a:gd name="connsiteX12" fmla="*/ 4193953 w 4386072"/>
                <a:gd name="connsiteY12" fmla="*/ 8287 h 5743955"/>
                <a:gd name="connsiteX13" fmla="*/ 4199668 w 4386072"/>
                <a:gd name="connsiteY13" fmla="*/ 9620 h 5743955"/>
                <a:gd name="connsiteX14" fmla="*/ 4204621 w 4386072"/>
                <a:gd name="connsiteY14" fmla="*/ 10859 h 5743955"/>
                <a:gd name="connsiteX15" fmla="*/ 4253484 w 4386072"/>
                <a:gd name="connsiteY15" fmla="*/ 30194 h 5743955"/>
                <a:gd name="connsiteX16" fmla="*/ 4258532 w 4386072"/>
                <a:gd name="connsiteY16" fmla="*/ 32861 h 5743955"/>
                <a:gd name="connsiteX17" fmla="*/ 4278249 w 4386072"/>
                <a:gd name="connsiteY17" fmla="*/ 45053 h 5743955"/>
                <a:gd name="connsiteX18" fmla="*/ 4282726 w 4386072"/>
                <a:gd name="connsiteY18" fmla="*/ 48197 h 5743955"/>
                <a:gd name="connsiteX19" fmla="*/ 4290727 w 4386072"/>
                <a:gd name="connsiteY19" fmla="*/ 54293 h 5743955"/>
                <a:gd name="connsiteX20" fmla="*/ 4310444 w 4386072"/>
                <a:gd name="connsiteY20" fmla="*/ 71628 h 5743955"/>
                <a:gd name="connsiteX21" fmla="*/ 4314540 w 4386072"/>
                <a:gd name="connsiteY21" fmla="*/ 75724 h 5743955"/>
                <a:gd name="connsiteX22" fmla="*/ 4316540 w 4386072"/>
                <a:gd name="connsiteY22" fmla="*/ 77819 h 5743955"/>
                <a:gd name="connsiteX23" fmla="*/ 4318445 w 4386072"/>
                <a:gd name="connsiteY23" fmla="*/ 79820 h 5743955"/>
                <a:gd name="connsiteX24" fmla="*/ 4324350 w 4386072"/>
                <a:gd name="connsiteY24" fmla="*/ 86392 h 5743955"/>
                <a:gd name="connsiteX25" fmla="*/ 4329684 w 4386072"/>
                <a:gd name="connsiteY25" fmla="*/ 92774 h 5743955"/>
                <a:gd name="connsiteX26" fmla="*/ 4331875 w 4386072"/>
                <a:gd name="connsiteY26" fmla="*/ 95441 h 5743955"/>
                <a:gd name="connsiteX27" fmla="*/ 4333113 w 4386072"/>
                <a:gd name="connsiteY27" fmla="*/ 97060 h 5743955"/>
                <a:gd name="connsiteX28" fmla="*/ 4338447 w 4386072"/>
                <a:gd name="connsiteY28" fmla="*/ 104108 h 5743955"/>
                <a:gd name="connsiteX29" fmla="*/ 4338923 w 4386072"/>
                <a:gd name="connsiteY29" fmla="*/ 104680 h 5743955"/>
                <a:gd name="connsiteX30" fmla="*/ 4344829 w 4386072"/>
                <a:gd name="connsiteY30" fmla="*/ 113443 h 5743955"/>
                <a:gd name="connsiteX31" fmla="*/ 4345400 w 4386072"/>
                <a:gd name="connsiteY31" fmla="*/ 114300 h 5743955"/>
                <a:gd name="connsiteX32" fmla="*/ 4350734 w 4386072"/>
                <a:gd name="connsiteY32" fmla="*/ 123158 h 5743955"/>
                <a:gd name="connsiteX33" fmla="*/ 4356259 w 4386072"/>
                <a:gd name="connsiteY33" fmla="*/ 133160 h 5743955"/>
                <a:gd name="connsiteX34" fmla="*/ 4357116 w 4386072"/>
                <a:gd name="connsiteY34" fmla="*/ 134779 h 5743955"/>
                <a:gd name="connsiteX35" fmla="*/ 4361307 w 4386072"/>
                <a:gd name="connsiteY35" fmla="*/ 143447 h 5743955"/>
                <a:gd name="connsiteX36" fmla="*/ 4365879 w 4386072"/>
                <a:gd name="connsiteY36" fmla="*/ 153924 h 5743955"/>
                <a:gd name="connsiteX37" fmla="*/ 4369975 w 4386072"/>
                <a:gd name="connsiteY37" fmla="*/ 164783 h 5743955"/>
                <a:gd name="connsiteX38" fmla="*/ 4379119 w 4386072"/>
                <a:gd name="connsiteY38" fmla="*/ 198501 h 5743955"/>
                <a:gd name="connsiteX39" fmla="*/ 4381119 w 4386072"/>
                <a:gd name="connsiteY39" fmla="*/ 210217 h 5743955"/>
                <a:gd name="connsiteX40" fmla="*/ 4382357 w 4386072"/>
                <a:gd name="connsiteY40" fmla="*/ 220504 h 5743955"/>
                <a:gd name="connsiteX41" fmla="*/ 4382548 w 4386072"/>
                <a:gd name="connsiteY41" fmla="*/ 222123 h 5743955"/>
                <a:gd name="connsiteX42" fmla="*/ 4382929 w 4386072"/>
                <a:gd name="connsiteY42" fmla="*/ 227457 h 5743955"/>
                <a:gd name="connsiteX43" fmla="*/ 4383405 w 4386072"/>
                <a:gd name="connsiteY43" fmla="*/ 234029 h 5743955"/>
                <a:gd name="connsiteX44" fmla="*/ 4383691 w 4386072"/>
                <a:gd name="connsiteY44" fmla="*/ 245364 h 5743955"/>
                <a:gd name="connsiteX45" fmla="*/ 4383691 w 4386072"/>
                <a:gd name="connsiteY45" fmla="*/ 5498402 h 5743955"/>
                <a:gd name="connsiteX46" fmla="*/ 4383405 w 4386072"/>
                <a:gd name="connsiteY46" fmla="*/ 5509737 h 5743955"/>
                <a:gd name="connsiteX47" fmla="*/ 4382929 w 4386072"/>
                <a:gd name="connsiteY47" fmla="*/ 5516309 h 5743955"/>
                <a:gd name="connsiteX48" fmla="*/ 4382548 w 4386072"/>
                <a:gd name="connsiteY48" fmla="*/ 5521643 h 5743955"/>
                <a:gd name="connsiteX49" fmla="*/ 4382357 w 4386072"/>
                <a:gd name="connsiteY49" fmla="*/ 5523262 h 5743955"/>
                <a:gd name="connsiteX50" fmla="*/ 4381119 w 4386072"/>
                <a:gd name="connsiteY50" fmla="*/ 5533549 h 5743955"/>
                <a:gd name="connsiteX51" fmla="*/ 4379119 w 4386072"/>
                <a:gd name="connsiteY51" fmla="*/ 5545265 h 5743955"/>
                <a:gd name="connsiteX52" fmla="*/ 4369975 w 4386072"/>
                <a:gd name="connsiteY52" fmla="*/ 5578983 h 5743955"/>
                <a:gd name="connsiteX53" fmla="*/ 4365879 w 4386072"/>
                <a:gd name="connsiteY53" fmla="*/ 5589842 h 5743955"/>
                <a:gd name="connsiteX54" fmla="*/ 4361307 w 4386072"/>
                <a:gd name="connsiteY54" fmla="*/ 5600319 h 5743955"/>
                <a:gd name="connsiteX55" fmla="*/ 4357116 w 4386072"/>
                <a:gd name="connsiteY55" fmla="*/ 5608987 h 5743955"/>
                <a:gd name="connsiteX56" fmla="*/ 4356259 w 4386072"/>
                <a:gd name="connsiteY56" fmla="*/ 5610606 h 5743955"/>
                <a:gd name="connsiteX57" fmla="*/ 4350734 w 4386072"/>
                <a:gd name="connsiteY57" fmla="*/ 5620608 h 5743955"/>
                <a:gd name="connsiteX58" fmla="*/ 4345400 w 4386072"/>
                <a:gd name="connsiteY58" fmla="*/ 5629466 h 5743955"/>
                <a:gd name="connsiteX59" fmla="*/ 4344829 w 4386072"/>
                <a:gd name="connsiteY59" fmla="*/ 5630323 h 5743955"/>
                <a:gd name="connsiteX60" fmla="*/ 4338923 w 4386072"/>
                <a:gd name="connsiteY60" fmla="*/ 5639086 h 5743955"/>
                <a:gd name="connsiteX61" fmla="*/ 4338447 w 4386072"/>
                <a:gd name="connsiteY61" fmla="*/ 5639658 h 5743955"/>
                <a:gd name="connsiteX62" fmla="*/ 4333113 w 4386072"/>
                <a:gd name="connsiteY62" fmla="*/ 5646706 h 5743955"/>
                <a:gd name="connsiteX63" fmla="*/ 4331875 w 4386072"/>
                <a:gd name="connsiteY63" fmla="*/ 5648325 h 5743955"/>
                <a:gd name="connsiteX64" fmla="*/ 4329684 w 4386072"/>
                <a:gd name="connsiteY64" fmla="*/ 5650993 h 5743955"/>
                <a:gd name="connsiteX65" fmla="*/ 4324350 w 4386072"/>
                <a:gd name="connsiteY65" fmla="*/ 5657374 h 5743955"/>
                <a:gd name="connsiteX66" fmla="*/ 4318445 w 4386072"/>
                <a:gd name="connsiteY66" fmla="*/ 5663946 h 5743955"/>
                <a:gd name="connsiteX67" fmla="*/ 4316540 w 4386072"/>
                <a:gd name="connsiteY67" fmla="*/ 5665946 h 5743955"/>
                <a:gd name="connsiteX68" fmla="*/ 4314540 w 4386072"/>
                <a:gd name="connsiteY68" fmla="*/ 5668042 h 5743955"/>
                <a:gd name="connsiteX69" fmla="*/ 4310444 w 4386072"/>
                <a:gd name="connsiteY69" fmla="*/ 5672138 h 5743955"/>
                <a:gd name="connsiteX70" fmla="*/ 4290727 w 4386072"/>
                <a:gd name="connsiteY70" fmla="*/ 5689473 h 5743955"/>
                <a:gd name="connsiteX71" fmla="*/ 4282726 w 4386072"/>
                <a:gd name="connsiteY71" fmla="*/ 5695569 h 5743955"/>
                <a:gd name="connsiteX72" fmla="*/ 4278249 w 4386072"/>
                <a:gd name="connsiteY72" fmla="*/ 5698712 h 5743955"/>
                <a:gd name="connsiteX73" fmla="*/ 4258532 w 4386072"/>
                <a:gd name="connsiteY73" fmla="*/ 5710905 h 5743955"/>
                <a:gd name="connsiteX74" fmla="*/ 4253484 w 4386072"/>
                <a:gd name="connsiteY74" fmla="*/ 5713571 h 5743955"/>
                <a:gd name="connsiteX75" fmla="*/ 4204621 w 4386072"/>
                <a:gd name="connsiteY75" fmla="*/ 5732907 h 5743955"/>
                <a:gd name="connsiteX76" fmla="*/ 4199668 w 4386072"/>
                <a:gd name="connsiteY76" fmla="*/ 5734146 h 5743955"/>
                <a:gd name="connsiteX77" fmla="*/ 4193953 w 4386072"/>
                <a:gd name="connsiteY77" fmla="*/ 5735479 h 5743955"/>
                <a:gd name="connsiteX78" fmla="*/ 4164521 w 4386072"/>
                <a:gd name="connsiteY78" fmla="*/ 5740242 h 5743955"/>
                <a:gd name="connsiteX79" fmla="*/ 4158806 w 4386072"/>
                <a:gd name="connsiteY79" fmla="*/ 5740813 h 5743955"/>
                <a:gd name="connsiteX80" fmla="*/ 4140613 w 4386072"/>
                <a:gd name="connsiteY80" fmla="*/ 5741480 h 5743955"/>
                <a:gd name="connsiteX81" fmla="*/ 245459 w 4386072"/>
                <a:gd name="connsiteY81" fmla="*/ 5741480 h 5743955"/>
                <a:gd name="connsiteX82" fmla="*/ 227267 w 4386072"/>
                <a:gd name="connsiteY82" fmla="*/ 5740813 h 5743955"/>
                <a:gd name="connsiteX83" fmla="*/ 222123 w 4386072"/>
                <a:gd name="connsiteY83" fmla="*/ 5740336 h 5743955"/>
                <a:gd name="connsiteX84" fmla="*/ 192024 w 4386072"/>
                <a:gd name="connsiteY84" fmla="*/ 5735574 h 5743955"/>
                <a:gd name="connsiteX85" fmla="*/ 186404 w 4386072"/>
                <a:gd name="connsiteY85" fmla="*/ 5734241 h 5743955"/>
                <a:gd name="connsiteX86" fmla="*/ 182213 w 4386072"/>
                <a:gd name="connsiteY86" fmla="*/ 5733193 h 5743955"/>
                <a:gd name="connsiteX87" fmla="*/ 132588 w 4386072"/>
                <a:gd name="connsiteY87" fmla="*/ 5713667 h 5743955"/>
                <a:gd name="connsiteX88" fmla="*/ 127540 w 4386072"/>
                <a:gd name="connsiteY88" fmla="*/ 5711000 h 5743955"/>
                <a:gd name="connsiteX89" fmla="*/ 117443 w 4386072"/>
                <a:gd name="connsiteY89" fmla="*/ 5705094 h 5743955"/>
                <a:gd name="connsiteX90" fmla="*/ 112871 w 4386072"/>
                <a:gd name="connsiteY90" fmla="*/ 5702142 h 5743955"/>
                <a:gd name="connsiteX91" fmla="*/ 108109 w 4386072"/>
                <a:gd name="connsiteY91" fmla="*/ 5698998 h 5743955"/>
                <a:gd name="connsiteX92" fmla="*/ 95345 w 4386072"/>
                <a:gd name="connsiteY92" fmla="*/ 5689569 h 5743955"/>
                <a:gd name="connsiteX93" fmla="*/ 90011 w 4386072"/>
                <a:gd name="connsiteY93" fmla="*/ 5685187 h 5743955"/>
                <a:gd name="connsiteX94" fmla="*/ 81915 w 4386072"/>
                <a:gd name="connsiteY94" fmla="*/ 5678234 h 5743955"/>
                <a:gd name="connsiteX95" fmla="*/ 77343 w 4386072"/>
                <a:gd name="connsiteY95" fmla="*/ 5673852 h 5743955"/>
                <a:gd name="connsiteX96" fmla="*/ 69437 w 4386072"/>
                <a:gd name="connsiteY96" fmla="*/ 5665946 h 5743955"/>
                <a:gd name="connsiteX97" fmla="*/ 69152 w 4386072"/>
                <a:gd name="connsiteY97" fmla="*/ 5665661 h 5743955"/>
                <a:gd name="connsiteX98" fmla="*/ 54388 w 4386072"/>
                <a:gd name="connsiteY98" fmla="*/ 5648706 h 5743955"/>
                <a:gd name="connsiteX99" fmla="*/ 54102 w 4386072"/>
                <a:gd name="connsiteY99" fmla="*/ 5648325 h 5743955"/>
                <a:gd name="connsiteX100" fmla="*/ 35147 w 4386072"/>
                <a:gd name="connsiteY100" fmla="*/ 5620417 h 5743955"/>
                <a:gd name="connsiteX101" fmla="*/ 29623 w 4386072"/>
                <a:gd name="connsiteY101" fmla="*/ 5610416 h 5743955"/>
                <a:gd name="connsiteX102" fmla="*/ 28766 w 4386072"/>
                <a:gd name="connsiteY102" fmla="*/ 5608796 h 5743955"/>
                <a:gd name="connsiteX103" fmla="*/ 24575 w 4386072"/>
                <a:gd name="connsiteY103" fmla="*/ 5600129 h 5743955"/>
                <a:gd name="connsiteX104" fmla="*/ 20003 w 4386072"/>
                <a:gd name="connsiteY104" fmla="*/ 5589652 h 5743955"/>
                <a:gd name="connsiteX105" fmla="*/ 15907 w 4386072"/>
                <a:gd name="connsiteY105" fmla="*/ 5578793 h 5743955"/>
                <a:gd name="connsiteX106" fmla="*/ 12383 w 4386072"/>
                <a:gd name="connsiteY106" fmla="*/ 5568030 h 5743955"/>
                <a:gd name="connsiteX107" fmla="*/ 12192 w 4386072"/>
                <a:gd name="connsiteY107" fmla="*/ 5567458 h 5743955"/>
                <a:gd name="connsiteX108" fmla="*/ 9144 w 4386072"/>
                <a:gd name="connsiteY108" fmla="*/ 5556504 h 5743955"/>
                <a:gd name="connsiteX109" fmla="*/ 6668 w 4386072"/>
                <a:gd name="connsiteY109" fmla="*/ 5545074 h 5743955"/>
                <a:gd name="connsiteX110" fmla="*/ 4667 w 4386072"/>
                <a:gd name="connsiteY110" fmla="*/ 5533358 h 5743955"/>
                <a:gd name="connsiteX111" fmla="*/ 3429 w 4386072"/>
                <a:gd name="connsiteY111" fmla="*/ 5523071 h 5743955"/>
                <a:gd name="connsiteX112" fmla="*/ 3239 w 4386072"/>
                <a:gd name="connsiteY112" fmla="*/ 5521452 h 5743955"/>
                <a:gd name="connsiteX113" fmla="*/ 2191 w 4386072"/>
                <a:gd name="connsiteY113" fmla="*/ 5504498 h 5743955"/>
                <a:gd name="connsiteX114" fmla="*/ 2191 w 4386072"/>
                <a:gd name="connsiteY114" fmla="*/ 5498306 h 5743955"/>
                <a:gd name="connsiteX115" fmla="*/ 2191 w 4386072"/>
                <a:gd name="connsiteY115" fmla="*/ 245459 h 5743955"/>
                <a:gd name="connsiteX116" fmla="*/ 2191 w 4386072"/>
                <a:gd name="connsiteY116" fmla="*/ 239268 h 5743955"/>
                <a:gd name="connsiteX117" fmla="*/ 3239 w 4386072"/>
                <a:gd name="connsiteY117" fmla="*/ 222314 h 5743955"/>
                <a:gd name="connsiteX118" fmla="*/ 3429 w 4386072"/>
                <a:gd name="connsiteY118" fmla="*/ 220694 h 5743955"/>
                <a:gd name="connsiteX119" fmla="*/ 4667 w 4386072"/>
                <a:gd name="connsiteY119" fmla="*/ 210407 h 5743955"/>
                <a:gd name="connsiteX120" fmla="*/ 6668 w 4386072"/>
                <a:gd name="connsiteY120" fmla="*/ 198692 h 5743955"/>
                <a:gd name="connsiteX121" fmla="*/ 9144 w 4386072"/>
                <a:gd name="connsiteY121" fmla="*/ 187262 h 5743955"/>
                <a:gd name="connsiteX122" fmla="*/ 12192 w 4386072"/>
                <a:gd name="connsiteY122" fmla="*/ 176308 h 5743955"/>
                <a:gd name="connsiteX123" fmla="*/ 12383 w 4386072"/>
                <a:gd name="connsiteY123" fmla="*/ 175736 h 5743955"/>
                <a:gd name="connsiteX124" fmla="*/ 15907 w 4386072"/>
                <a:gd name="connsiteY124" fmla="*/ 164973 h 5743955"/>
                <a:gd name="connsiteX125" fmla="*/ 20003 w 4386072"/>
                <a:gd name="connsiteY125" fmla="*/ 154115 h 5743955"/>
                <a:gd name="connsiteX126" fmla="*/ 24575 w 4386072"/>
                <a:gd name="connsiteY126" fmla="*/ 143637 h 5743955"/>
                <a:gd name="connsiteX127" fmla="*/ 28766 w 4386072"/>
                <a:gd name="connsiteY127" fmla="*/ 134969 h 5743955"/>
                <a:gd name="connsiteX128" fmla="*/ 29623 w 4386072"/>
                <a:gd name="connsiteY128" fmla="*/ 133350 h 5743955"/>
                <a:gd name="connsiteX129" fmla="*/ 35147 w 4386072"/>
                <a:gd name="connsiteY129" fmla="*/ 123349 h 5743955"/>
                <a:gd name="connsiteX130" fmla="*/ 54102 w 4386072"/>
                <a:gd name="connsiteY130" fmla="*/ 95441 h 5743955"/>
                <a:gd name="connsiteX131" fmla="*/ 54388 w 4386072"/>
                <a:gd name="connsiteY131" fmla="*/ 95059 h 5743955"/>
                <a:gd name="connsiteX132" fmla="*/ 69152 w 4386072"/>
                <a:gd name="connsiteY132" fmla="*/ 78105 h 5743955"/>
                <a:gd name="connsiteX133" fmla="*/ 69437 w 4386072"/>
                <a:gd name="connsiteY133" fmla="*/ 77819 h 5743955"/>
                <a:gd name="connsiteX134" fmla="*/ 77343 w 4386072"/>
                <a:gd name="connsiteY134" fmla="*/ 69914 h 5743955"/>
                <a:gd name="connsiteX135" fmla="*/ 81915 w 4386072"/>
                <a:gd name="connsiteY135" fmla="*/ 65532 h 5743955"/>
                <a:gd name="connsiteX136" fmla="*/ 90011 w 4386072"/>
                <a:gd name="connsiteY136" fmla="*/ 58579 h 5743955"/>
                <a:gd name="connsiteX137" fmla="*/ 95345 w 4386072"/>
                <a:gd name="connsiteY137" fmla="*/ 54197 h 5743955"/>
                <a:gd name="connsiteX138" fmla="*/ 108109 w 4386072"/>
                <a:gd name="connsiteY138" fmla="*/ 44768 h 5743955"/>
                <a:gd name="connsiteX139" fmla="*/ 112871 w 4386072"/>
                <a:gd name="connsiteY139" fmla="*/ 41624 h 5743955"/>
                <a:gd name="connsiteX140" fmla="*/ 117443 w 4386072"/>
                <a:gd name="connsiteY140" fmla="*/ 38672 h 5743955"/>
                <a:gd name="connsiteX141" fmla="*/ 127540 w 4386072"/>
                <a:gd name="connsiteY141" fmla="*/ 32766 h 5743955"/>
                <a:gd name="connsiteX142" fmla="*/ 132588 w 4386072"/>
                <a:gd name="connsiteY142" fmla="*/ 30099 h 5743955"/>
                <a:gd name="connsiteX143" fmla="*/ 182213 w 4386072"/>
                <a:gd name="connsiteY143" fmla="*/ 10573 h 5743955"/>
                <a:gd name="connsiteX144" fmla="*/ 186404 w 4386072"/>
                <a:gd name="connsiteY144" fmla="*/ 9525 h 5743955"/>
                <a:gd name="connsiteX145" fmla="*/ 192024 w 4386072"/>
                <a:gd name="connsiteY145" fmla="*/ 8192 h 5743955"/>
                <a:gd name="connsiteX146" fmla="*/ 222123 w 4386072"/>
                <a:gd name="connsiteY146" fmla="*/ 3429 h 5743955"/>
                <a:gd name="connsiteX147" fmla="*/ 227267 w 4386072"/>
                <a:gd name="connsiteY147" fmla="*/ 2953 h 5743955"/>
                <a:gd name="connsiteX148" fmla="*/ 245459 w 4386072"/>
                <a:gd name="connsiteY148" fmla="*/ 2286 h 5743955"/>
                <a:gd name="connsiteX149" fmla="*/ 4140613 w 4386072"/>
                <a:gd name="connsiteY149" fmla="*/ 2286 h 574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4386072" h="5743955">
                  <a:moveTo>
                    <a:pt x="4140613" y="0"/>
                  </a:moveTo>
                  <a:lnTo>
                    <a:pt x="245459" y="0"/>
                  </a:lnTo>
                  <a:cubicBezTo>
                    <a:pt x="110204" y="0"/>
                    <a:pt x="0" y="110204"/>
                    <a:pt x="0" y="245459"/>
                  </a:cubicBezTo>
                  <a:lnTo>
                    <a:pt x="0" y="5498497"/>
                  </a:lnTo>
                  <a:cubicBezTo>
                    <a:pt x="0" y="5633942"/>
                    <a:pt x="110204" y="5743956"/>
                    <a:pt x="245459" y="5743956"/>
                  </a:cubicBezTo>
                  <a:lnTo>
                    <a:pt x="4140613" y="5743956"/>
                  </a:lnTo>
                  <a:cubicBezTo>
                    <a:pt x="4275963" y="5743956"/>
                    <a:pt x="4386072" y="5633847"/>
                    <a:pt x="4386072" y="5498497"/>
                  </a:cubicBezTo>
                  <a:lnTo>
                    <a:pt x="4386072" y="245459"/>
                  </a:lnTo>
                  <a:cubicBezTo>
                    <a:pt x="4386072" y="110109"/>
                    <a:pt x="4275868" y="0"/>
                    <a:pt x="4140613" y="0"/>
                  </a:cubicBezTo>
                  <a:close/>
                  <a:moveTo>
                    <a:pt x="4140613" y="2286"/>
                  </a:moveTo>
                  <a:cubicBezTo>
                    <a:pt x="4146709" y="2286"/>
                    <a:pt x="4152805" y="2477"/>
                    <a:pt x="4158806" y="2953"/>
                  </a:cubicBezTo>
                  <a:cubicBezTo>
                    <a:pt x="4160711" y="3143"/>
                    <a:pt x="4162616" y="3239"/>
                    <a:pt x="4164521" y="3524"/>
                  </a:cubicBezTo>
                  <a:cubicBezTo>
                    <a:pt x="4174617" y="4477"/>
                    <a:pt x="4184333" y="6096"/>
                    <a:pt x="4193953" y="8287"/>
                  </a:cubicBezTo>
                  <a:cubicBezTo>
                    <a:pt x="4195858" y="8668"/>
                    <a:pt x="4197763" y="9144"/>
                    <a:pt x="4199668" y="9620"/>
                  </a:cubicBezTo>
                  <a:cubicBezTo>
                    <a:pt x="4201287" y="10001"/>
                    <a:pt x="4203002" y="10478"/>
                    <a:pt x="4204621" y="10859"/>
                  </a:cubicBezTo>
                  <a:cubicBezTo>
                    <a:pt x="4221766" y="15526"/>
                    <a:pt x="4238149" y="22003"/>
                    <a:pt x="4253484" y="30194"/>
                  </a:cubicBezTo>
                  <a:cubicBezTo>
                    <a:pt x="4255199" y="31052"/>
                    <a:pt x="4256818" y="32004"/>
                    <a:pt x="4258532" y="32861"/>
                  </a:cubicBezTo>
                  <a:cubicBezTo>
                    <a:pt x="4265295" y="36576"/>
                    <a:pt x="4271867" y="40672"/>
                    <a:pt x="4278249" y="45053"/>
                  </a:cubicBezTo>
                  <a:cubicBezTo>
                    <a:pt x="4279678" y="46101"/>
                    <a:pt x="4281202" y="47149"/>
                    <a:pt x="4282726" y="48197"/>
                  </a:cubicBezTo>
                  <a:cubicBezTo>
                    <a:pt x="4285393" y="50102"/>
                    <a:pt x="4288155" y="52197"/>
                    <a:pt x="4290727" y="54293"/>
                  </a:cubicBezTo>
                  <a:cubicBezTo>
                    <a:pt x="4297680" y="59722"/>
                    <a:pt x="4304157" y="65437"/>
                    <a:pt x="4310444" y="71628"/>
                  </a:cubicBezTo>
                  <a:cubicBezTo>
                    <a:pt x="4311873" y="72962"/>
                    <a:pt x="4313206" y="74295"/>
                    <a:pt x="4314540" y="75724"/>
                  </a:cubicBezTo>
                  <a:cubicBezTo>
                    <a:pt x="4315301" y="76391"/>
                    <a:pt x="4315968" y="77153"/>
                    <a:pt x="4316540" y="77819"/>
                  </a:cubicBezTo>
                  <a:cubicBezTo>
                    <a:pt x="4317206" y="78486"/>
                    <a:pt x="4317873" y="79153"/>
                    <a:pt x="4318445" y="79820"/>
                  </a:cubicBezTo>
                  <a:cubicBezTo>
                    <a:pt x="4320540" y="81915"/>
                    <a:pt x="4322540" y="84106"/>
                    <a:pt x="4324350" y="86392"/>
                  </a:cubicBezTo>
                  <a:cubicBezTo>
                    <a:pt x="4326160" y="88392"/>
                    <a:pt x="4327970" y="90583"/>
                    <a:pt x="4329684" y="92774"/>
                  </a:cubicBezTo>
                  <a:cubicBezTo>
                    <a:pt x="4330446" y="93631"/>
                    <a:pt x="4331208" y="94583"/>
                    <a:pt x="4331875" y="95441"/>
                  </a:cubicBezTo>
                  <a:cubicBezTo>
                    <a:pt x="4332351" y="96012"/>
                    <a:pt x="4332732" y="96488"/>
                    <a:pt x="4333113" y="97060"/>
                  </a:cubicBezTo>
                  <a:cubicBezTo>
                    <a:pt x="4334923" y="99346"/>
                    <a:pt x="4336733" y="101727"/>
                    <a:pt x="4338447" y="104108"/>
                  </a:cubicBezTo>
                  <a:cubicBezTo>
                    <a:pt x="4338447" y="104299"/>
                    <a:pt x="4338638" y="104489"/>
                    <a:pt x="4338923" y="104680"/>
                  </a:cubicBezTo>
                  <a:cubicBezTo>
                    <a:pt x="4340924" y="107537"/>
                    <a:pt x="4342924" y="110490"/>
                    <a:pt x="4344829" y="113443"/>
                  </a:cubicBezTo>
                  <a:cubicBezTo>
                    <a:pt x="4345020" y="113728"/>
                    <a:pt x="4345210" y="114014"/>
                    <a:pt x="4345400" y="114300"/>
                  </a:cubicBezTo>
                  <a:cubicBezTo>
                    <a:pt x="4347306" y="117253"/>
                    <a:pt x="4349115" y="120206"/>
                    <a:pt x="4350734" y="123158"/>
                  </a:cubicBezTo>
                  <a:cubicBezTo>
                    <a:pt x="4352640" y="126397"/>
                    <a:pt x="4354449" y="129731"/>
                    <a:pt x="4356259" y="133160"/>
                  </a:cubicBezTo>
                  <a:cubicBezTo>
                    <a:pt x="4356545" y="133731"/>
                    <a:pt x="4356831" y="134207"/>
                    <a:pt x="4357116" y="134779"/>
                  </a:cubicBezTo>
                  <a:cubicBezTo>
                    <a:pt x="4358640" y="137636"/>
                    <a:pt x="4360069" y="140589"/>
                    <a:pt x="4361307" y="143447"/>
                  </a:cubicBezTo>
                  <a:cubicBezTo>
                    <a:pt x="4362926" y="146876"/>
                    <a:pt x="4364450" y="150400"/>
                    <a:pt x="4365879" y="153924"/>
                  </a:cubicBezTo>
                  <a:cubicBezTo>
                    <a:pt x="4367403" y="157448"/>
                    <a:pt x="4368737" y="161068"/>
                    <a:pt x="4369975" y="164783"/>
                  </a:cubicBezTo>
                  <a:cubicBezTo>
                    <a:pt x="4373880" y="175641"/>
                    <a:pt x="4376928" y="186976"/>
                    <a:pt x="4379119" y="198501"/>
                  </a:cubicBezTo>
                  <a:cubicBezTo>
                    <a:pt x="4379976" y="202406"/>
                    <a:pt x="4380643" y="206312"/>
                    <a:pt x="4381119" y="210217"/>
                  </a:cubicBezTo>
                  <a:cubicBezTo>
                    <a:pt x="4381691" y="213646"/>
                    <a:pt x="4382072" y="217075"/>
                    <a:pt x="4382357" y="220504"/>
                  </a:cubicBezTo>
                  <a:cubicBezTo>
                    <a:pt x="4382357" y="221075"/>
                    <a:pt x="4382357" y="221647"/>
                    <a:pt x="4382548" y="222123"/>
                  </a:cubicBezTo>
                  <a:cubicBezTo>
                    <a:pt x="4382739" y="223838"/>
                    <a:pt x="4382929" y="225647"/>
                    <a:pt x="4382929" y="227457"/>
                  </a:cubicBezTo>
                  <a:cubicBezTo>
                    <a:pt x="4383120" y="229648"/>
                    <a:pt x="4383310" y="231839"/>
                    <a:pt x="4383405" y="234029"/>
                  </a:cubicBezTo>
                  <a:cubicBezTo>
                    <a:pt x="4383596" y="237744"/>
                    <a:pt x="4383691" y="241554"/>
                    <a:pt x="4383691" y="245364"/>
                  </a:cubicBezTo>
                  <a:lnTo>
                    <a:pt x="4383691" y="5498402"/>
                  </a:lnTo>
                  <a:cubicBezTo>
                    <a:pt x="4383691" y="5502211"/>
                    <a:pt x="4383691" y="5506022"/>
                    <a:pt x="4383405" y="5509737"/>
                  </a:cubicBezTo>
                  <a:cubicBezTo>
                    <a:pt x="4383405" y="5511927"/>
                    <a:pt x="4383215" y="5514118"/>
                    <a:pt x="4382929" y="5516309"/>
                  </a:cubicBezTo>
                  <a:cubicBezTo>
                    <a:pt x="4382929" y="5518119"/>
                    <a:pt x="4382739" y="5519928"/>
                    <a:pt x="4382548" y="5521643"/>
                  </a:cubicBezTo>
                  <a:cubicBezTo>
                    <a:pt x="4382548" y="5522214"/>
                    <a:pt x="4382357" y="5522786"/>
                    <a:pt x="4382357" y="5523262"/>
                  </a:cubicBezTo>
                  <a:cubicBezTo>
                    <a:pt x="4382072" y="5526691"/>
                    <a:pt x="4381596" y="5530120"/>
                    <a:pt x="4381119" y="5533549"/>
                  </a:cubicBezTo>
                  <a:cubicBezTo>
                    <a:pt x="4380548" y="5537454"/>
                    <a:pt x="4379881" y="5541360"/>
                    <a:pt x="4379119" y="5545265"/>
                  </a:cubicBezTo>
                  <a:cubicBezTo>
                    <a:pt x="4376928" y="5556790"/>
                    <a:pt x="4373880" y="5568125"/>
                    <a:pt x="4369975" y="5578983"/>
                  </a:cubicBezTo>
                  <a:cubicBezTo>
                    <a:pt x="4368737" y="5582698"/>
                    <a:pt x="4367308" y="5586222"/>
                    <a:pt x="4365879" y="5589842"/>
                  </a:cubicBezTo>
                  <a:cubicBezTo>
                    <a:pt x="4364450" y="5593366"/>
                    <a:pt x="4362926" y="5596890"/>
                    <a:pt x="4361307" y="5600319"/>
                  </a:cubicBezTo>
                  <a:cubicBezTo>
                    <a:pt x="4360069" y="5603272"/>
                    <a:pt x="4358640" y="5606225"/>
                    <a:pt x="4357116" y="5608987"/>
                  </a:cubicBezTo>
                  <a:cubicBezTo>
                    <a:pt x="4356831" y="5609558"/>
                    <a:pt x="4356545" y="5610035"/>
                    <a:pt x="4356259" y="5610606"/>
                  </a:cubicBezTo>
                  <a:cubicBezTo>
                    <a:pt x="4354449" y="5613940"/>
                    <a:pt x="4352640" y="5617369"/>
                    <a:pt x="4350734" y="5620608"/>
                  </a:cubicBezTo>
                  <a:cubicBezTo>
                    <a:pt x="4349115" y="5623655"/>
                    <a:pt x="4347306" y="5626513"/>
                    <a:pt x="4345400" y="5629466"/>
                  </a:cubicBezTo>
                  <a:cubicBezTo>
                    <a:pt x="4345210" y="5629751"/>
                    <a:pt x="4344924" y="5630037"/>
                    <a:pt x="4344829" y="5630323"/>
                  </a:cubicBezTo>
                  <a:cubicBezTo>
                    <a:pt x="4342924" y="5633276"/>
                    <a:pt x="4340924" y="5636228"/>
                    <a:pt x="4338923" y="5639086"/>
                  </a:cubicBezTo>
                  <a:cubicBezTo>
                    <a:pt x="4338733" y="5639276"/>
                    <a:pt x="4338542" y="5639467"/>
                    <a:pt x="4338447" y="5639658"/>
                  </a:cubicBezTo>
                  <a:cubicBezTo>
                    <a:pt x="4336733" y="5642039"/>
                    <a:pt x="4334923" y="5644420"/>
                    <a:pt x="4333113" y="5646706"/>
                  </a:cubicBezTo>
                  <a:cubicBezTo>
                    <a:pt x="4332732" y="5647278"/>
                    <a:pt x="4332256" y="5647849"/>
                    <a:pt x="4331875" y="5648325"/>
                  </a:cubicBezTo>
                  <a:cubicBezTo>
                    <a:pt x="4331208" y="5649183"/>
                    <a:pt x="4330446" y="5650135"/>
                    <a:pt x="4329684" y="5650993"/>
                  </a:cubicBezTo>
                  <a:cubicBezTo>
                    <a:pt x="4327970" y="5653183"/>
                    <a:pt x="4326160" y="5655374"/>
                    <a:pt x="4324350" y="5657374"/>
                  </a:cubicBezTo>
                  <a:cubicBezTo>
                    <a:pt x="4322445" y="5659660"/>
                    <a:pt x="4320540" y="5661851"/>
                    <a:pt x="4318445" y="5663946"/>
                  </a:cubicBezTo>
                  <a:cubicBezTo>
                    <a:pt x="4317873" y="5664613"/>
                    <a:pt x="4317206" y="5665280"/>
                    <a:pt x="4316540" y="5665946"/>
                  </a:cubicBezTo>
                  <a:cubicBezTo>
                    <a:pt x="4315968" y="5666613"/>
                    <a:pt x="4315301" y="5667375"/>
                    <a:pt x="4314540" y="5668042"/>
                  </a:cubicBezTo>
                  <a:cubicBezTo>
                    <a:pt x="4313206" y="5669470"/>
                    <a:pt x="4311873" y="5670804"/>
                    <a:pt x="4310444" y="5672138"/>
                  </a:cubicBezTo>
                  <a:cubicBezTo>
                    <a:pt x="4304157" y="5678329"/>
                    <a:pt x="4297585" y="5684044"/>
                    <a:pt x="4290727" y="5689473"/>
                  </a:cubicBezTo>
                  <a:cubicBezTo>
                    <a:pt x="4288060" y="5691569"/>
                    <a:pt x="4285393" y="5693569"/>
                    <a:pt x="4282726" y="5695569"/>
                  </a:cubicBezTo>
                  <a:cubicBezTo>
                    <a:pt x="4281202" y="5696617"/>
                    <a:pt x="4279678" y="5697665"/>
                    <a:pt x="4278249" y="5698712"/>
                  </a:cubicBezTo>
                  <a:cubicBezTo>
                    <a:pt x="4271867" y="5703094"/>
                    <a:pt x="4265295" y="5707094"/>
                    <a:pt x="4258532" y="5710905"/>
                  </a:cubicBezTo>
                  <a:cubicBezTo>
                    <a:pt x="4256913" y="5711761"/>
                    <a:pt x="4255199" y="5712714"/>
                    <a:pt x="4253484" y="5713571"/>
                  </a:cubicBezTo>
                  <a:cubicBezTo>
                    <a:pt x="4238054" y="5721668"/>
                    <a:pt x="4221766" y="5728240"/>
                    <a:pt x="4204621" y="5732907"/>
                  </a:cubicBezTo>
                  <a:cubicBezTo>
                    <a:pt x="4203002" y="5733383"/>
                    <a:pt x="4201287" y="5733764"/>
                    <a:pt x="4199668" y="5734146"/>
                  </a:cubicBezTo>
                  <a:cubicBezTo>
                    <a:pt x="4197763" y="5734717"/>
                    <a:pt x="4195953" y="5735098"/>
                    <a:pt x="4193953" y="5735479"/>
                  </a:cubicBezTo>
                  <a:cubicBezTo>
                    <a:pt x="4184333" y="5737670"/>
                    <a:pt x="4174617" y="5739194"/>
                    <a:pt x="4164521" y="5740242"/>
                  </a:cubicBezTo>
                  <a:cubicBezTo>
                    <a:pt x="4162616" y="5740432"/>
                    <a:pt x="4160711" y="5740623"/>
                    <a:pt x="4158806" y="5740813"/>
                  </a:cubicBezTo>
                  <a:cubicBezTo>
                    <a:pt x="4152805" y="5741289"/>
                    <a:pt x="4146709" y="5741480"/>
                    <a:pt x="4140613" y="5741480"/>
                  </a:cubicBezTo>
                  <a:lnTo>
                    <a:pt x="245459" y="5741480"/>
                  </a:lnTo>
                  <a:cubicBezTo>
                    <a:pt x="239363" y="5741480"/>
                    <a:pt x="233267" y="5741289"/>
                    <a:pt x="227267" y="5740813"/>
                  </a:cubicBezTo>
                  <a:cubicBezTo>
                    <a:pt x="225552" y="5740623"/>
                    <a:pt x="223933" y="5740527"/>
                    <a:pt x="222123" y="5740336"/>
                  </a:cubicBezTo>
                  <a:cubicBezTo>
                    <a:pt x="211931" y="5739384"/>
                    <a:pt x="201835" y="5737765"/>
                    <a:pt x="192024" y="5735574"/>
                  </a:cubicBezTo>
                  <a:cubicBezTo>
                    <a:pt x="190119" y="5735193"/>
                    <a:pt x="188309" y="5734717"/>
                    <a:pt x="186404" y="5734241"/>
                  </a:cubicBezTo>
                  <a:cubicBezTo>
                    <a:pt x="185071" y="5733955"/>
                    <a:pt x="183642" y="5733574"/>
                    <a:pt x="182213" y="5733193"/>
                  </a:cubicBezTo>
                  <a:cubicBezTo>
                    <a:pt x="164783" y="5728526"/>
                    <a:pt x="148209" y="5721953"/>
                    <a:pt x="132588" y="5713667"/>
                  </a:cubicBezTo>
                  <a:cubicBezTo>
                    <a:pt x="130874" y="5712810"/>
                    <a:pt x="129254" y="5711952"/>
                    <a:pt x="127540" y="5711000"/>
                  </a:cubicBezTo>
                  <a:cubicBezTo>
                    <a:pt x="124111" y="5709095"/>
                    <a:pt x="120777" y="5707190"/>
                    <a:pt x="117443" y="5705094"/>
                  </a:cubicBezTo>
                  <a:cubicBezTo>
                    <a:pt x="115919" y="5704237"/>
                    <a:pt x="114395" y="5703189"/>
                    <a:pt x="112871" y="5702142"/>
                  </a:cubicBezTo>
                  <a:cubicBezTo>
                    <a:pt x="111252" y="5701189"/>
                    <a:pt x="109728" y="5700141"/>
                    <a:pt x="108109" y="5698998"/>
                  </a:cubicBezTo>
                  <a:cubicBezTo>
                    <a:pt x="103727" y="5696046"/>
                    <a:pt x="99441" y="5692902"/>
                    <a:pt x="95345" y="5689569"/>
                  </a:cubicBezTo>
                  <a:cubicBezTo>
                    <a:pt x="93440" y="5688140"/>
                    <a:pt x="91726" y="5686711"/>
                    <a:pt x="90011" y="5685187"/>
                  </a:cubicBezTo>
                  <a:cubicBezTo>
                    <a:pt x="87249" y="5682996"/>
                    <a:pt x="84582" y="5680615"/>
                    <a:pt x="81915" y="5678234"/>
                  </a:cubicBezTo>
                  <a:cubicBezTo>
                    <a:pt x="80296" y="5676805"/>
                    <a:pt x="78867" y="5675377"/>
                    <a:pt x="77343" y="5673852"/>
                  </a:cubicBezTo>
                  <a:cubicBezTo>
                    <a:pt x="74676" y="5671376"/>
                    <a:pt x="72009" y="5668709"/>
                    <a:pt x="69437" y="5665946"/>
                  </a:cubicBezTo>
                  <a:cubicBezTo>
                    <a:pt x="69437" y="5665946"/>
                    <a:pt x="69247" y="5665756"/>
                    <a:pt x="69152" y="5665661"/>
                  </a:cubicBezTo>
                  <a:cubicBezTo>
                    <a:pt x="64008" y="5660231"/>
                    <a:pt x="59055" y="5654611"/>
                    <a:pt x="54388" y="5648706"/>
                  </a:cubicBezTo>
                  <a:cubicBezTo>
                    <a:pt x="54388" y="5648516"/>
                    <a:pt x="54197" y="5648516"/>
                    <a:pt x="54102" y="5648325"/>
                  </a:cubicBezTo>
                  <a:cubicBezTo>
                    <a:pt x="47149" y="5639562"/>
                    <a:pt x="40767" y="5630228"/>
                    <a:pt x="35147" y="5620417"/>
                  </a:cubicBezTo>
                  <a:cubicBezTo>
                    <a:pt x="33242" y="5617178"/>
                    <a:pt x="31337" y="5613845"/>
                    <a:pt x="29623" y="5610416"/>
                  </a:cubicBezTo>
                  <a:cubicBezTo>
                    <a:pt x="29432" y="5609844"/>
                    <a:pt x="29051" y="5609368"/>
                    <a:pt x="28766" y="5608796"/>
                  </a:cubicBezTo>
                  <a:cubicBezTo>
                    <a:pt x="27241" y="5605939"/>
                    <a:pt x="25813" y="5602986"/>
                    <a:pt x="24575" y="5600129"/>
                  </a:cubicBezTo>
                  <a:cubicBezTo>
                    <a:pt x="22955" y="5596700"/>
                    <a:pt x="21336" y="5593176"/>
                    <a:pt x="20003" y="5589652"/>
                  </a:cubicBezTo>
                  <a:cubicBezTo>
                    <a:pt x="18479" y="5586032"/>
                    <a:pt x="17145" y="5582412"/>
                    <a:pt x="15907" y="5578793"/>
                  </a:cubicBezTo>
                  <a:cubicBezTo>
                    <a:pt x="14669" y="5575269"/>
                    <a:pt x="13430" y="5571649"/>
                    <a:pt x="12383" y="5568030"/>
                  </a:cubicBezTo>
                  <a:cubicBezTo>
                    <a:pt x="12383" y="5567839"/>
                    <a:pt x="12383" y="5567649"/>
                    <a:pt x="12192" y="5567458"/>
                  </a:cubicBezTo>
                  <a:cubicBezTo>
                    <a:pt x="11049" y="5563839"/>
                    <a:pt x="10096" y="5560219"/>
                    <a:pt x="9144" y="5556504"/>
                  </a:cubicBezTo>
                  <a:cubicBezTo>
                    <a:pt x="8192" y="5552789"/>
                    <a:pt x="7334" y="5548884"/>
                    <a:pt x="6668" y="5545074"/>
                  </a:cubicBezTo>
                  <a:cubicBezTo>
                    <a:pt x="5810" y="5541169"/>
                    <a:pt x="5144" y="5537264"/>
                    <a:pt x="4667" y="5533358"/>
                  </a:cubicBezTo>
                  <a:cubicBezTo>
                    <a:pt x="4096" y="5529930"/>
                    <a:pt x="3715" y="5526501"/>
                    <a:pt x="3429" y="5523071"/>
                  </a:cubicBezTo>
                  <a:cubicBezTo>
                    <a:pt x="3429" y="5522500"/>
                    <a:pt x="3429" y="5521928"/>
                    <a:pt x="3239" y="5521452"/>
                  </a:cubicBezTo>
                  <a:cubicBezTo>
                    <a:pt x="2667" y="5515833"/>
                    <a:pt x="2381" y="5510213"/>
                    <a:pt x="2191" y="5504498"/>
                  </a:cubicBezTo>
                  <a:cubicBezTo>
                    <a:pt x="2191" y="5502402"/>
                    <a:pt x="2191" y="5500402"/>
                    <a:pt x="2191" y="5498306"/>
                  </a:cubicBezTo>
                  <a:lnTo>
                    <a:pt x="2191" y="245459"/>
                  </a:lnTo>
                  <a:cubicBezTo>
                    <a:pt x="2191" y="243364"/>
                    <a:pt x="2191" y="241364"/>
                    <a:pt x="2191" y="239268"/>
                  </a:cubicBezTo>
                  <a:cubicBezTo>
                    <a:pt x="2381" y="233553"/>
                    <a:pt x="2762" y="227933"/>
                    <a:pt x="3239" y="222314"/>
                  </a:cubicBezTo>
                  <a:cubicBezTo>
                    <a:pt x="3239" y="221742"/>
                    <a:pt x="3429" y="221171"/>
                    <a:pt x="3429" y="220694"/>
                  </a:cubicBezTo>
                  <a:cubicBezTo>
                    <a:pt x="3715" y="217265"/>
                    <a:pt x="4191" y="213836"/>
                    <a:pt x="4667" y="210407"/>
                  </a:cubicBezTo>
                  <a:cubicBezTo>
                    <a:pt x="5239" y="206502"/>
                    <a:pt x="5906" y="202597"/>
                    <a:pt x="6668" y="198692"/>
                  </a:cubicBezTo>
                  <a:cubicBezTo>
                    <a:pt x="7334" y="194881"/>
                    <a:pt x="8192" y="191072"/>
                    <a:pt x="9144" y="187262"/>
                  </a:cubicBezTo>
                  <a:cubicBezTo>
                    <a:pt x="10001" y="183547"/>
                    <a:pt x="11049" y="179927"/>
                    <a:pt x="12192" y="176308"/>
                  </a:cubicBezTo>
                  <a:cubicBezTo>
                    <a:pt x="12192" y="176117"/>
                    <a:pt x="12383" y="175831"/>
                    <a:pt x="12383" y="175736"/>
                  </a:cubicBezTo>
                  <a:cubicBezTo>
                    <a:pt x="13430" y="172117"/>
                    <a:pt x="14669" y="168497"/>
                    <a:pt x="15907" y="164973"/>
                  </a:cubicBezTo>
                  <a:cubicBezTo>
                    <a:pt x="17145" y="161354"/>
                    <a:pt x="18574" y="157734"/>
                    <a:pt x="20003" y="154115"/>
                  </a:cubicBezTo>
                  <a:cubicBezTo>
                    <a:pt x="21336" y="150590"/>
                    <a:pt x="22955" y="147066"/>
                    <a:pt x="24575" y="143637"/>
                  </a:cubicBezTo>
                  <a:cubicBezTo>
                    <a:pt x="25813" y="140684"/>
                    <a:pt x="27241" y="137827"/>
                    <a:pt x="28766" y="134969"/>
                  </a:cubicBezTo>
                  <a:cubicBezTo>
                    <a:pt x="29051" y="134398"/>
                    <a:pt x="29337" y="133922"/>
                    <a:pt x="29623" y="133350"/>
                  </a:cubicBezTo>
                  <a:cubicBezTo>
                    <a:pt x="31337" y="130016"/>
                    <a:pt x="33242" y="126587"/>
                    <a:pt x="35147" y="123349"/>
                  </a:cubicBezTo>
                  <a:cubicBezTo>
                    <a:pt x="40767" y="113633"/>
                    <a:pt x="47054" y="104299"/>
                    <a:pt x="54102" y="95441"/>
                  </a:cubicBezTo>
                  <a:cubicBezTo>
                    <a:pt x="54293" y="95250"/>
                    <a:pt x="54293" y="95250"/>
                    <a:pt x="54388" y="95059"/>
                  </a:cubicBezTo>
                  <a:cubicBezTo>
                    <a:pt x="59055" y="89154"/>
                    <a:pt x="63913" y="83534"/>
                    <a:pt x="69152" y="78105"/>
                  </a:cubicBezTo>
                  <a:cubicBezTo>
                    <a:pt x="69152" y="77915"/>
                    <a:pt x="69342" y="77915"/>
                    <a:pt x="69437" y="77819"/>
                  </a:cubicBezTo>
                  <a:cubicBezTo>
                    <a:pt x="72009" y="75152"/>
                    <a:pt x="74581" y="72390"/>
                    <a:pt x="77343" y="69914"/>
                  </a:cubicBezTo>
                  <a:cubicBezTo>
                    <a:pt x="78867" y="68390"/>
                    <a:pt x="80391" y="66961"/>
                    <a:pt x="81915" y="65532"/>
                  </a:cubicBezTo>
                  <a:cubicBezTo>
                    <a:pt x="84582" y="63151"/>
                    <a:pt x="87249" y="60770"/>
                    <a:pt x="90011" y="58579"/>
                  </a:cubicBezTo>
                  <a:cubicBezTo>
                    <a:pt x="91726" y="57055"/>
                    <a:pt x="93440" y="55626"/>
                    <a:pt x="95345" y="54197"/>
                  </a:cubicBezTo>
                  <a:cubicBezTo>
                    <a:pt x="99441" y="50864"/>
                    <a:pt x="103727" y="47720"/>
                    <a:pt x="108109" y="44768"/>
                  </a:cubicBezTo>
                  <a:cubicBezTo>
                    <a:pt x="109728" y="43625"/>
                    <a:pt x="111252" y="42577"/>
                    <a:pt x="112871" y="41624"/>
                  </a:cubicBezTo>
                  <a:cubicBezTo>
                    <a:pt x="114395" y="40577"/>
                    <a:pt x="115919" y="39624"/>
                    <a:pt x="117443" y="38672"/>
                  </a:cubicBezTo>
                  <a:cubicBezTo>
                    <a:pt x="120777" y="36576"/>
                    <a:pt x="124016" y="34576"/>
                    <a:pt x="127540" y="32766"/>
                  </a:cubicBezTo>
                  <a:cubicBezTo>
                    <a:pt x="129159" y="31814"/>
                    <a:pt x="130874" y="30861"/>
                    <a:pt x="132588" y="30099"/>
                  </a:cubicBezTo>
                  <a:cubicBezTo>
                    <a:pt x="148209" y="21812"/>
                    <a:pt x="164783" y="15240"/>
                    <a:pt x="182213" y="10573"/>
                  </a:cubicBezTo>
                  <a:cubicBezTo>
                    <a:pt x="183642" y="10192"/>
                    <a:pt x="185071" y="9811"/>
                    <a:pt x="186404" y="9525"/>
                  </a:cubicBezTo>
                  <a:cubicBezTo>
                    <a:pt x="188309" y="8954"/>
                    <a:pt x="190119" y="8573"/>
                    <a:pt x="192024" y="8192"/>
                  </a:cubicBezTo>
                  <a:cubicBezTo>
                    <a:pt x="201835" y="5906"/>
                    <a:pt x="211931" y="4382"/>
                    <a:pt x="222123" y="3429"/>
                  </a:cubicBezTo>
                  <a:cubicBezTo>
                    <a:pt x="223838" y="3239"/>
                    <a:pt x="225457" y="3143"/>
                    <a:pt x="227267" y="2953"/>
                  </a:cubicBezTo>
                  <a:cubicBezTo>
                    <a:pt x="233267" y="2477"/>
                    <a:pt x="239363" y="2286"/>
                    <a:pt x="245459" y="2286"/>
                  </a:cubicBezTo>
                  <a:lnTo>
                    <a:pt x="4140613" y="2286"/>
                  </a:lnTo>
                  <a:close/>
                </a:path>
              </a:pathLst>
            </a:custGeom>
            <a:solidFill>
              <a:srgbClr val="DFDFD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D77AEE-A842-336B-086C-7F05A2FB4701}"/>
                </a:ext>
              </a:extLst>
            </p:cNvPr>
            <p:cNvSpPr/>
            <p:nvPr/>
          </p:nvSpPr>
          <p:spPr>
            <a:xfrm rot="16200000">
              <a:off x="6043156" y="1194087"/>
              <a:ext cx="4143082" cy="5544756"/>
            </a:xfrm>
            <a:custGeom>
              <a:avLst/>
              <a:gdLst>
                <a:gd name="connsiteX0" fmla="*/ 3954399 w 4013644"/>
                <a:gd name="connsiteY0" fmla="*/ 0 h 5371528"/>
                <a:gd name="connsiteX1" fmla="*/ 4013645 w 4013644"/>
                <a:gd name="connsiteY1" fmla="*/ 59245 h 5371528"/>
                <a:gd name="connsiteX2" fmla="*/ 4013645 w 4013644"/>
                <a:gd name="connsiteY2" fmla="*/ 5312283 h 5371528"/>
                <a:gd name="connsiteX3" fmla="*/ 3954399 w 4013644"/>
                <a:gd name="connsiteY3" fmla="*/ 5371529 h 5371528"/>
                <a:gd name="connsiteX4" fmla="*/ 59245 w 4013644"/>
                <a:gd name="connsiteY4" fmla="*/ 5371529 h 5371528"/>
                <a:gd name="connsiteX5" fmla="*/ 0 w 4013644"/>
                <a:gd name="connsiteY5" fmla="*/ 5312283 h 5371528"/>
                <a:gd name="connsiteX6" fmla="*/ 0 w 4013644"/>
                <a:gd name="connsiteY6" fmla="*/ 59246 h 5371528"/>
                <a:gd name="connsiteX7" fmla="*/ 59245 w 4013644"/>
                <a:gd name="connsiteY7" fmla="*/ 0 h 537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3644" h="5371528">
                  <a:moveTo>
                    <a:pt x="3954399" y="0"/>
                  </a:moveTo>
                  <a:cubicBezTo>
                    <a:pt x="3987119" y="0"/>
                    <a:pt x="4013645" y="26525"/>
                    <a:pt x="4013645" y="59245"/>
                  </a:cubicBezTo>
                  <a:lnTo>
                    <a:pt x="4013645" y="5312283"/>
                  </a:lnTo>
                  <a:cubicBezTo>
                    <a:pt x="4013645" y="5345004"/>
                    <a:pt x="3987119" y="5371529"/>
                    <a:pt x="3954399" y="5371529"/>
                  </a:cubicBezTo>
                  <a:lnTo>
                    <a:pt x="59245" y="5371529"/>
                  </a:lnTo>
                  <a:cubicBezTo>
                    <a:pt x="26525" y="5371529"/>
                    <a:pt x="0" y="5345004"/>
                    <a:pt x="0" y="5312283"/>
                  </a:cubicBezTo>
                  <a:lnTo>
                    <a:pt x="0" y="59246"/>
                  </a:lnTo>
                  <a:cubicBezTo>
                    <a:pt x="0" y="26525"/>
                    <a:pt x="26525" y="0"/>
                    <a:pt x="59245" y="0"/>
                  </a:cubicBezTo>
                  <a:close/>
                </a:path>
              </a:pathLst>
            </a:custGeom>
            <a:solidFill>
              <a:srgbClr val="03030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10A0F7E-D021-C533-EE5B-7DEC8111D0E6}"/>
                </a:ext>
              </a:extLst>
            </p:cNvPr>
            <p:cNvSpPr/>
            <p:nvPr/>
          </p:nvSpPr>
          <p:spPr>
            <a:xfrm rot="16200000">
              <a:off x="6104065" y="1276891"/>
              <a:ext cx="4021264" cy="5379148"/>
            </a:xfrm>
            <a:custGeom>
              <a:avLst/>
              <a:gdLst>
                <a:gd name="connsiteX0" fmla="*/ 3958209 w 4021264"/>
                <a:gd name="connsiteY0" fmla="*/ 95 h 5379148"/>
                <a:gd name="connsiteX1" fmla="*/ 63056 w 4021264"/>
                <a:gd name="connsiteY1" fmla="*/ 95 h 5379148"/>
                <a:gd name="connsiteX2" fmla="*/ 0 w 4021264"/>
                <a:gd name="connsiteY2" fmla="*/ 63151 h 5379148"/>
                <a:gd name="connsiteX3" fmla="*/ 0 w 4021264"/>
                <a:gd name="connsiteY3" fmla="*/ 5316189 h 5379148"/>
                <a:gd name="connsiteX4" fmla="*/ 63056 w 4021264"/>
                <a:gd name="connsiteY4" fmla="*/ 5379149 h 5379148"/>
                <a:gd name="connsiteX5" fmla="*/ 3958209 w 4021264"/>
                <a:gd name="connsiteY5" fmla="*/ 5379149 h 5379148"/>
                <a:gd name="connsiteX6" fmla="*/ 4021265 w 4021264"/>
                <a:gd name="connsiteY6" fmla="*/ 5316189 h 5379148"/>
                <a:gd name="connsiteX7" fmla="*/ 4021265 w 4021264"/>
                <a:gd name="connsiteY7" fmla="*/ 63056 h 5379148"/>
                <a:gd name="connsiteX8" fmla="*/ 3958209 w 4021264"/>
                <a:gd name="connsiteY8" fmla="*/ 0 h 5379148"/>
                <a:gd name="connsiteX9" fmla="*/ 3958209 w 4021264"/>
                <a:gd name="connsiteY9" fmla="*/ 3810 h 5379148"/>
                <a:gd name="connsiteX10" fmla="*/ 4017455 w 4021264"/>
                <a:gd name="connsiteY10" fmla="*/ 63056 h 5379148"/>
                <a:gd name="connsiteX11" fmla="*/ 4017455 w 4021264"/>
                <a:gd name="connsiteY11" fmla="*/ 5316093 h 5379148"/>
                <a:gd name="connsiteX12" fmla="*/ 3958209 w 4021264"/>
                <a:gd name="connsiteY12" fmla="*/ 5375339 h 5379148"/>
                <a:gd name="connsiteX13" fmla="*/ 63056 w 4021264"/>
                <a:gd name="connsiteY13" fmla="*/ 5375339 h 5379148"/>
                <a:gd name="connsiteX14" fmla="*/ 3810 w 4021264"/>
                <a:gd name="connsiteY14" fmla="*/ 5316093 h 5379148"/>
                <a:gd name="connsiteX15" fmla="*/ 3810 w 4021264"/>
                <a:gd name="connsiteY15" fmla="*/ 63056 h 5379148"/>
                <a:gd name="connsiteX16" fmla="*/ 63056 w 4021264"/>
                <a:gd name="connsiteY16" fmla="*/ 3810 h 5379148"/>
                <a:gd name="connsiteX17" fmla="*/ 3958209 w 4021264"/>
                <a:gd name="connsiteY17" fmla="*/ 3810 h 537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021264" h="5379148">
                  <a:moveTo>
                    <a:pt x="3958209" y="95"/>
                  </a:moveTo>
                  <a:lnTo>
                    <a:pt x="63056" y="95"/>
                  </a:lnTo>
                  <a:cubicBezTo>
                    <a:pt x="28289" y="95"/>
                    <a:pt x="0" y="28384"/>
                    <a:pt x="0" y="63151"/>
                  </a:cubicBezTo>
                  <a:lnTo>
                    <a:pt x="0" y="5316189"/>
                  </a:lnTo>
                  <a:cubicBezTo>
                    <a:pt x="0" y="5350955"/>
                    <a:pt x="28289" y="5379149"/>
                    <a:pt x="63056" y="5379149"/>
                  </a:cubicBezTo>
                  <a:lnTo>
                    <a:pt x="3958209" y="5379149"/>
                  </a:lnTo>
                  <a:cubicBezTo>
                    <a:pt x="3992975" y="5379149"/>
                    <a:pt x="4021265" y="5350859"/>
                    <a:pt x="4021265" y="5316189"/>
                  </a:cubicBezTo>
                  <a:lnTo>
                    <a:pt x="4021265" y="63056"/>
                  </a:lnTo>
                  <a:cubicBezTo>
                    <a:pt x="4021265" y="28289"/>
                    <a:pt x="3992975" y="0"/>
                    <a:pt x="3958209" y="0"/>
                  </a:cubicBezTo>
                  <a:close/>
                  <a:moveTo>
                    <a:pt x="3958209" y="3810"/>
                  </a:moveTo>
                  <a:cubicBezTo>
                    <a:pt x="3990880" y="3810"/>
                    <a:pt x="4017455" y="30385"/>
                    <a:pt x="4017455" y="63056"/>
                  </a:cubicBezTo>
                  <a:lnTo>
                    <a:pt x="4017455" y="5316093"/>
                  </a:lnTo>
                  <a:cubicBezTo>
                    <a:pt x="4017455" y="5348764"/>
                    <a:pt x="3990880" y="5375339"/>
                    <a:pt x="3958209" y="5375339"/>
                  </a:cubicBezTo>
                  <a:lnTo>
                    <a:pt x="63056" y="5375339"/>
                  </a:lnTo>
                  <a:cubicBezTo>
                    <a:pt x="30385" y="5375339"/>
                    <a:pt x="3810" y="5348764"/>
                    <a:pt x="3810" y="5316093"/>
                  </a:cubicBezTo>
                  <a:lnTo>
                    <a:pt x="3810" y="63056"/>
                  </a:lnTo>
                  <a:cubicBezTo>
                    <a:pt x="3810" y="30385"/>
                    <a:pt x="30385" y="3810"/>
                    <a:pt x="63056" y="3810"/>
                  </a:cubicBezTo>
                  <a:lnTo>
                    <a:pt x="3958209" y="3810"/>
                  </a:lnTo>
                  <a:close/>
                </a:path>
              </a:pathLst>
            </a:custGeom>
            <a:gradFill>
              <a:gsLst>
                <a:gs pos="0">
                  <a:srgbClr val="F2F3F4"/>
                </a:gs>
                <a:gs pos="48000">
                  <a:srgbClr val="EDEEEE"/>
                </a:gs>
                <a:gs pos="100000">
                  <a:srgbClr val="E2E2E2"/>
                </a:gs>
              </a:gsLst>
              <a:lin ang="135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771CFB-BBDB-E543-70D1-4069D77640D5}"/>
                </a:ext>
              </a:extLst>
            </p:cNvPr>
            <p:cNvSpPr/>
            <p:nvPr/>
          </p:nvSpPr>
          <p:spPr>
            <a:xfrm rot="16200000">
              <a:off x="5946426" y="1119252"/>
              <a:ext cx="4336542" cy="5694426"/>
            </a:xfrm>
            <a:custGeom>
              <a:avLst/>
              <a:gdLst>
                <a:gd name="connsiteX0" fmla="*/ 4115848 w 4336542"/>
                <a:gd name="connsiteY0" fmla="*/ 0 h 5694426"/>
                <a:gd name="connsiteX1" fmla="*/ 220694 w 4336542"/>
                <a:gd name="connsiteY1" fmla="*/ 0 h 5694426"/>
                <a:gd name="connsiteX2" fmla="*/ 0 w 4336542"/>
                <a:gd name="connsiteY2" fmla="*/ 220694 h 5694426"/>
                <a:gd name="connsiteX3" fmla="*/ 0 w 4336542"/>
                <a:gd name="connsiteY3" fmla="*/ 5473732 h 5694426"/>
                <a:gd name="connsiteX4" fmla="*/ 220694 w 4336542"/>
                <a:gd name="connsiteY4" fmla="*/ 5694426 h 5694426"/>
                <a:gd name="connsiteX5" fmla="*/ 4115848 w 4336542"/>
                <a:gd name="connsiteY5" fmla="*/ 5694426 h 5694426"/>
                <a:gd name="connsiteX6" fmla="*/ 4336542 w 4336542"/>
                <a:gd name="connsiteY6" fmla="*/ 5473732 h 5694426"/>
                <a:gd name="connsiteX7" fmla="*/ 4336542 w 4336542"/>
                <a:gd name="connsiteY7" fmla="*/ 220694 h 5694426"/>
                <a:gd name="connsiteX8" fmla="*/ 4115848 w 4336542"/>
                <a:gd name="connsiteY8" fmla="*/ 0 h 5694426"/>
                <a:gd name="connsiteX9" fmla="*/ 4115848 w 4336542"/>
                <a:gd name="connsiteY9" fmla="*/ 157734 h 5694426"/>
                <a:gd name="connsiteX10" fmla="*/ 4178903 w 4336542"/>
                <a:gd name="connsiteY10" fmla="*/ 220790 h 5694426"/>
                <a:gd name="connsiteX11" fmla="*/ 4178903 w 4336542"/>
                <a:gd name="connsiteY11" fmla="*/ 5473828 h 5694426"/>
                <a:gd name="connsiteX12" fmla="*/ 4115848 w 4336542"/>
                <a:gd name="connsiteY12" fmla="*/ 5536788 h 5694426"/>
                <a:gd name="connsiteX13" fmla="*/ 220694 w 4336542"/>
                <a:gd name="connsiteY13" fmla="*/ 5536788 h 5694426"/>
                <a:gd name="connsiteX14" fmla="*/ 157639 w 4336542"/>
                <a:gd name="connsiteY14" fmla="*/ 5473828 h 5694426"/>
                <a:gd name="connsiteX15" fmla="*/ 157639 w 4336542"/>
                <a:gd name="connsiteY15" fmla="*/ 220694 h 5694426"/>
                <a:gd name="connsiteX16" fmla="*/ 220694 w 4336542"/>
                <a:gd name="connsiteY16" fmla="*/ 157639 h 5694426"/>
                <a:gd name="connsiteX17" fmla="*/ 4115848 w 4336542"/>
                <a:gd name="connsiteY17" fmla="*/ 157639 h 569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36542" h="5694426">
                  <a:moveTo>
                    <a:pt x="4115848" y="0"/>
                  </a:moveTo>
                  <a:lnTo>
                    <a:pt x="220694" y="0"/>
                  </a:lnTo>
                  <a:cubicBezTo>
                    <a:pt x="98965" y="0"/>
                    <a:pt x="0" y="98965"/>
                    <a:pt x="0" y="220694"/>
                  </a:cubicBezTo>
                  <a:lnTo>
                    <a:pt x="0" y="5473732"/>
                  </a:lnTo>
                  <a:cubicBezTo>
                    <a:pt x="0" y="5595461"/>
                    <a:pt x="98965" y="5694426"/>
                    <a:pt x="220694" y="5694426"/>
                  </a:cubicBezTo>
                  <a:lnTo>
                    <a:pt x="4115848" y="5694426"/>
                  </a:lnTo>
                  <a:cubicBezTo>
                    <a:pt x="4237577" y="5694426"/>
                    <a:pt x="4336542" y="5595461"/>
                    <a:pt x="4336542" y="5473732"/>
                  </a:cubicBezTo>
                  <a:lnTo>
                    <a:pt x="4336542" y="220694"/>
                  </a:lnTo>
                  <a:cubicBezTo>
                    <a:pt x="4336542" y="98965"/>
                    <a:pt x="4237577" y="0"/>
                    <a:pt x="4115848" y="0"/>
                  </a:cubicBezTo>
                  <a:close/>
                  <a:moveTo>
                    <a:pt x="4115848" y="157734"/>
                  </a:moveTo>
                  <a:cubicBezTo>
                    <a:pt x="4150614" y="157734"/>
                    <a:pt x="4178903" y="186023"/>
                    <a:pt x="4178903" y="220790"/>
                  </a:cubicBezTo>
                  <a:lnTo>
                    <a:pt x="4178903" y="5473828"/>
                  </a:lnTo>
                  <a:cubicBezTo>
                    <a:pt x="4178903" y="5508593"/>
                    <a:pt x="4150614" y="5536788"/>
                    <a:pt x="4115848" y="5536788"/>
                  </a:cubicBezTo>
                  <a:lnTo>
                    <a:pt x="220694" y="5536788"/>
                  </a:lnTo>
                  <a:cubicBezTo>
                    <a:pt x="185928" y="5536788"/>
                    <a:pt x="157639" y="5508498"/>
                    <a:pt x="157639" y="5473828"/>
                  </a:cubicBezTo>
                  <a:lnTo>
                    <a:pt x="157639" y="220694"/>
                  </a:lnTo>
                  <a:cubicBezTo>
                    <a:pt x="157639" y="185928"/>
                    <a:pt x="185928" y="157639"/>
                    <a:pt x="220694" y="157639"/>
                  </a:cubicBezTo>
                  <a:lnTo>
                    <a:pt x="4115848" y="157639"/>
                  </a:lnTo>
                  <a:close/>
                </a:path>
              </a:pathLst>
            </a:custGeom>
            <a:solidFill>
              <a:srgbClr val="030303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1BE531-390C-E94C-8926-49B2CD1C480A}"/>
                </a:ext>
              </a:extLst>
            </p:cNvPr>
            <p:cNvSpPr/>
            <p:nvPr/>
          </p:nvSpPr>
          <p:spPr>
            <a:xfrm rot="16200000">
              <a:off x="8678244" y="3850689"/>
              <a:ext cx="4380547" cy="231933"/>
            </a:xfrm>
            <a:custGeom>
              <a:avLst/>
              <a:gdLst>
                <a:gd name="connsiteX0" fmla="*/ 0 w 4380547"/>
                <a:gd name="connsiteY0" fmla="*/ 0 h 231933"/>
                <a:gd name="connsiteX1" fmla="*/ 572 w 4380547"/>
                <a:gd name="connsiteY1" fmla="*/ 7905 h 231933"/>
                <a:gd name="connsiteX2" fmla="*/ 857 w 4380547"/>
                <a:gd name="connsiteY2" fmla="*/ 11906 h 231933"/>
                <a:gd name="connsiteX3" fmla="*/ 1048 w 4380547"/>
                <a:gd name="connsiteY3" fmla="*/ 13525 h 231933"/>
                <a:gd name="connsiteX4" fmla="*/ 2286 w 4380547"/>
                <a:gd name="connsiteY4" fmla="*/ 23813 h 231933"/>
                <a:gd name="connsiteX5" fmla="*/ 4286 w 4380547"/>
                <a:gd name="connsiteY5" fmla="*/ 35528 h 231933"/>
                <a:gd name="connsiteX6" fmla="*/ 6763 w 4380547"/>
                <a:gd name="connsiteY6" fmla="*/ 46958 h 231933"/>
                <a:gd name="connsiteX7" fmla="*/ 9811 w 4380547"/>
                <a:gd name="connsiteY7" fmla="*/ 57912 h 231933"/>
                <a:gd name="connsiteX8" fmla="*/ 10001 w 4380547"/>
                <a:gd name="connsiteY8" fmla="*/ 58483 h 231933"/>
                <a:gd name="connsiteX9" fmla="*/ 13526 w 4380547"/>
                <a:gd name="connsiteY9" fmla="*/ 69246 h 231933"/>
                <a:gd name="connsiteX10" fmla="*/ 17621 w 4380547"/>
                <a:gd name="connsiteY10" fmla="*/ 80105 h 231933"/>
                <a:gd name="connsiteX11" fmla="*/ 22193 w 4380547"/>
                <a:gd name="connsiteY11" fmla="*/ 90582 h 231933"/>
                <a:gd name="connsiteX12" fmla="*/ 26384 w 4380547"/>
                <a:gd name="connsiteY12" fmla="*/ 99250 h 231933"/>
                <a:gd name="connsiteX13" fmla="*/ 27242 w 4380547"/>
                <a:gd name="connsiteY13" fmla="*/ 100869 h 231933"/>
                <a:gd name="connsiteX14" fmla="*/ 32766 w 4380547"/>
                <a:gd name="connsiteY14" fmla="*/ 110871 h 231933"/>
                <a:gd name="connsiteX15" fmla="*/ 51721 w 4380547"/>
                <a:gd name="connsiteY15" fmla="*/ 138779 h 231933"/>
                <a:gd name="connsiteX16" fmla="*/ 52007 w 4380547"/>
                <a:gd name="connsiteY16" fmla="*/ 139160 h 231933"/>
                <a:gd name="connsiteX17" fmla="*/ 66770 w 4380547"/>
                <a:gd name="connsiteY17" fmla="*/ 156114 h 231933"/>
                <a:gd name="connsiteX18" fmla="*/ 67056 w 4380547"/>
                <a:gd name="connsiteY18" fmla="*/ 156400 h 231933"/>
                <a:gd name="connsiteX19" fmla="*/ 74962 w 4380547"/>
                <a:gd name="connsiteY19" fmla="*/ 164306 h 231933"/>
                <a:gd name="connsiteX20" fmla="*/ 79534 w 4380547"/>
                <a:gd name="connsiteY20" fmla="*/ 168687 h 231933"/>
                <a:gd name="connsiteX21" fmla="*/ 87630 w 4380547"/>
                <a:gd name="connsiteY21" fmla="*/ 175641 h 231933"/>
                <a:gd name="connsiteX22" fmla="*/ 92964 w 4380547"/>
                <a:gd name="connsiteY22" fmla="*/ 180022 h 231933"/>
                <a:gd name="connsiteX23" fmla="*/ 105728 w 4380547"/>
                <a:gd name="connsiteY23" fmla="*/ 189452 h 231933"/>
                <a:gd name="connsiteX24" fmla="*/ 110490 w 4380547"/>
                <a:gd name="connsiteY24" fmla="*/ 192595 h 231933"/>
                <a:gd name="connsiteX25" fmla="*/ 115062 w 4380547"/>
                <a:gd name="connsiteY25" fmla="*/ 195548 h 231933"/>
                <a:gd name="connsiteX26" fmla="*/ 125159 w 4380547"/>
                <a:gd name="connsiteY26" fmla="*/ 201453 h 231933"/>
                <a:gd name="connsiteX27" fmla="*/ 130207 w 4380547"/>
                <a:gd name="connsiteY27" fmla="*/ 204121 h 231933"/>
                <a:gd name="connsiteX28" fmla="*/ 179832 w 4380547"/>
                <a:gd name="connsiteY28" fmla="*/ 223647 h 231933"/>
                <a:gd name="connsiteX29" fmla="*/ 184023 w 4380547"/>
                <a:gd name="connsiteY29" fmla="*/ 224694 h 231933"/>
                <a:gd name="connsiteX30" fmla="*/ 189643 w 4380547"/>
                <a:gd name="connsiteY30" fmla="*/ 226028 h 231933"/>
                <a:gd name="connsiteX31" fmla="*/ 219742 w 4380547"/>
                <a:gd name="connsiteY31" fmla="*/ 230791 h 231933"/>
                <a:gd name="connsiteX32" fmla="*/ 224885 w 4380547"/>
                <a:gd name="connsiteY32" fmla="*/ 231267 h 231933"/>
                <a:gd name="connsiteX33" fmla="*/ 243078 w 4380547"/>
                <a:gd name="connsiteY33" fmla="*/ 231934 h 231933"/>
                <a:gd name="connsiteX34" fmla="*/ 4138232 w 4380547"/>
                <a:gd name="connsiteY34" fmla="*/ 231934 h 231933"/>
                <a:gd name="connsiteX35" fmla="*/ 4156425 w 4380547"/>
                <a:gd name="connsiteY35" fmla="*/ 231267 h 231933"/>
                <a:gd name="connsiteX36" fmla="*/ 4162139 w 4380547"/>
                <a:gd name="connsiteY36" fmla="*/ 230695 h 231933"/>
                <a:gd name="connsiteX37" fmla="*/ 4191571 w 4380547"/>
                <a:gd name="connsiteY37" fmla="*/ 225933 h 231933"/>
                <a:gd name="connsiteX38" fmla="*/ 4197287 w 4380547"/>
                <a:gd name="connsiteY38" fmla="*/ 224599 h 231933"/>
                <a:gd name="connsiteX39" fmla="*/ 4202240 w 4380547"/>
                <a:gd name="connsiteY39" fmla="*/ 223361 h 231933"/>
                <a:gd name="connsiteX40" fmla="*/ 4251103 w 4380547"/>
                <a:gd name="connsiteY40" fmla="*/ 204025 h 231933"/>
                <a:gd name="connsiteX41" fmla="*/ 4256151 w 4380547"/>
                <a:gd name="connsiteY41" fmla="*/ 201358 h 231933"/>
                <a:gd name="connsiteX42" fmla="*/ 4275868 w 4380547"/>
                <a:gd name="connsiteY42" fmla="*/ 189166 h 231933"/>
                <a:gd name="connsiteX43" fmla="*/ 4280345 w 4380547"/>
                <a:gd name="connsiteY43" fmla="*/ 186023 h 231933"/>
                <a:gd name="connsiteX44" fmla="*/ 4288346 w 4380547"/>
                <a:gd name="connsiteY44" fmla="*/ 179927 h 231933"/>
                <a:gd name="connsiteX45" fmla="*/ 4308062 w 4380547"/>
                <a:gd name="connsiteY45" fmla="*/ 162592 h 231933"/>
                <a:gd name="connsiteX46" fmla="*/ 4312158 w 4380547"/>
                <a:gd name="connsiteY46" fmla="*/ 158496 h 231933"/>
                <a:gd name="connsiteX47" fmla="*/ 4314159 w 4380547"/>
                <a:gd name="connsiteY47" fmla="*/ 156400 h 231933"/>
                <a:gd name="connsiteX48" fmla="*/ 4316063 w 4380547"/>
                <a:gd name="connsiteY48" fmla="*/ 154400 h 231933"/>
                <a:gd name="connsiteX49" fmla="*/ 4321969 w 4380547"/>
                <a:gd name="connsiteY49" fmla="*/ 147828 h 231933"/>
                <a:gd name="connsiteX50" fmla="*/ 4327303 w 4380547"/>
                <a:gd name="connsiteY50" fmla="*/ 141446 h 231933"/>
                <a:gd name="connsiteX51" fmla="*/ 4329494 w 4380547"/>
                <a:gd name="connsiteY51" fmla="*/ 138779 h 231933"/>
                <a:gd name="connsiteX52" fmla="*/ 4330732 w 4380547"/>
                <a:gd name="connsiteY52" fmla="*/ 137160 h 231933"/>
                <a:gd name="connsiteX53" fmla="*/ 4336066 w 4380547"/>
                <a:gd name="connsiteY53" fmla="*/ 130111 h 231933"/>
                <a:gd name="connsiteX54" fmla="*/ 4336542 w 4380547"/>
                <a:gd name="connsiteY54" fmla="*/ 129540 h 231933"/>
                <a:gd name="connsiteX55" fmla="*/ 4342448 w 4380547"/>
                <a:gd name="connsiteY55" fmla="*/ 120777 h 231933"/>
                <a:gd name="connsiteX56" fmla="*/ 4343019 w 4380547"/>
                <a:gd name="connsiteY56" fmla="*/ 119919 h 231933"/>
                <a:gd name="connsiteX57" fmla="*/ 4348353 w 4380547"/>
                <a:gd name="connsiteY57" fmla="*/ 111061 h 231933"/>
                <a:gd name="connsiteX58" fmla="*/ 4353878 w 4380547"/>
                <a:gd name="connsiteY58" fmla="*/ 101060 h 231933"/>
                <a:gd name="connsiteX59" fmla="*/ 4354735 w 4380547"/>
                <a:gd name="connsiteY59" fmla="*/ 99441 h 231933"/>
                <a:gd name="connsiteX60" fmla="*/ 4358926 w 4380547"/>
                <a:gd name="connsiteY60" fmla="*/ 90773 h 231933"/>
                <a:gd name="connsiteX61" fmla="*/ 4363498 w 4380547"/>
                <a:gd name="connsiteY61" fmla="*/ 80296 h 231933"/>
                <a:gd name="connsiteX62" fmla="*/ 4367594 w 4380547"/>
                <a:gd name="connsiteY62" fmla="*/ 69437 h 231933"/>
                <a:gd name="connsiteX63" fmla="*/ 4376738 w 4380547"/>
                <a:gd name="connsiteY63" fmla="*/ 35719 h 231933"/>
                <a:gd name="connsiteX64" fmla="*/ 4378738 w 4380547"/>
                <a:gd name="connsiteY64" fmla="*/ 24003 h 231933"/>
                <a:gd name="connsiteX65" fmla="*/ 4379976 w 4380547"/>
                <a:gd name="connsiteY65" fmla="*/ 13716 h 231933"/>
                <a:gd name="connsiteX66" fmla="*/ 4380167 w 4380547"/>
                <a:gd name="connsiteY66" fmla="*/ 12096 h 231933"/>
                <a:gd name="connsiteX67" fmla="*/ 4380548 w 4380547"/>
                <a:gd name="connsiteY67" fmla="*/ 6762 h 231933"/>
                <a:gd name="connsiteX68" fmla="*/ 4380167 w 4380547"/>
                <a:gd name="connsiteY68" fmla="*/ 11049 h 231933"/>
                <a:gd name="connsiteX69" fmla="*/ 4378833 w 4380547"/>
                <a:gd name="connsiteY69" fmla="*/ 21812 h 231933"/>
                <a:gd name="connsiteX70" fmla="*/ 4377976 w 4380547"/>
                <a:gd name="connsiteY70" fmla="*/ 26955 h 231933"/>
                <a:gd name="connsiteX71" fmla="*/ 4376833 w 4380547"/>
                <a:gd name="connsiteY71" fmla="*/ 33338 h 231933"/>
                <a:gd name="connsiteX72" fmla="*/ 4374642 w 4380547"/>
                <a:gd name="connsiteY72" fmla="*/ 42767 h 231933"/>
                <a:gd name="connsiteX73" fmla="*/ 4371880 w 4380547"/>
                <a:gd name="connsiteY73" fmla="*/ 52864 h 231933"/>
                <a:gd name="connsiteX74" fmla="*/ 4369213 w 4380547"/>
                <a:gd name="connsiteY74" fmla="*/ 61055 h 231933"/>
                <a:gd name="connsiteX75" fmla="*/ 4362545 w 4380547"/>
                <a:gd name="connsiteY75" fmla="*/ 78010 h 231933"/>
                <a:gd name="connsiteX76" fmla="*/ 4360260 w 4380547"/>
                <a:gd name="connsiteY76" fmla="*/ 83153 h 231933"/>
                <a:gd name="connsiteX77" fmla="*/ 4356450 w 4380547"/>
                <a:gd name="connsiteY77" fmla="*/ 90964 h 231933"/>
                <a:gd name="connsiteX78" fmla="*/ 4356069 w 4380547"/>
                <a:gd name="connsiteY78" fmla="*/ 91630 h 231933"/>
                <a:gd name="connsiteX79" fmla="*/ 4351306 w 4380547"/>
                <a:gd name="connsiteY79" fmla="*/ 100298 h 231933"/>
                <a:gd name="connsiteX80" fmla="*/ 4351115 w 4380547"/>
                <a:gd name="connsiteY80" fmla="*/ 100679 h 231933"/>
                <a:gd name="connsiteX81" fmla="*/ 4347401 w 4380547"/>
                <a:gd name="connsiteY81" fmla="*/ 106680 h 231933"/>
                <a:gd name="connsiteX82" fmla="*/ 4344067 w 4380547"/>
                <a:gd name="connsiteY82" fmla="*/ 111823 h 231933"/>
                <a:gd name="connsiteX83" fmla="*/ 4343210 w 4380547"/>
                <a:gd name="connsiteY83" fmla="*/ 112966 h 231933"/>
                <a:gd name="connsiteX84" fmla="*/ 4337495 w 4380547"/>
                <a:gd name="connsiteY84" fmla="*/ 120967 h 231933"/>
                <a:gd name="connsiteX85" fmla="*/ 4331589 w 4380547"/>
                <a:gd name="connsiteY85" fmla="*/ 128588 h 231933"/>
                <a:gd name="connsiteX86" fmla="*/ 4330256 w 4380547"/>
                <a:gd name="connsiteY86" fmla="*/ 130207 h 231933"/>
                <a:gd name="connsiteX87" fmla="*/ 4324064 w 4380547"/>
                <a:gd name="connsiteY87" fmla="*/ 137446 h 231933"/>
                <a:gd name="connsiteX88" fmla="*/ 4316826 w 4380547"/>
                <a:gd name="connsiteY88" fmla="*/ 145066 h 231933"/>
                <a:gd name="connsiteX89" fmla="*/ 4310158 w 4380547"/>
                <a:gd name="connsiteY89" fmla="*/ 151543 h 231933"/>
                <a:gd name="connsiteX90" fmla="*/ 4308253 w 4380547"/>
                <a:gd name="connsiteY90" fmla="*/ 153257 h 231933"/>
                <a:gd name="connsiteX91" fmla="*/ 4301109 w 4380547"/>
                <a:gd name="connsiteY91" fmla="*/ 159353 h 231933"/>
                <a:gd name="connsiteX92" fmla="*/ 4292727 w 4380547"/>
                <a:gd name="connsiteY92" fmla="*/ 165925 h 231933"/>
                <a:gd name="connsiteX93" fmla="*/ 4285869 w 4380547"/>
                <a:gd name="connsiteY93" fmla="*/ 170783 h 231933"/>
                <a:gd name="connsiteX94" fmla="*/ 4282345 w 4380547"/>
                <a:gd name="connsiteY94" fmla="*/ 173260 h 231933"/>
                <a:gd name="connsiteX95" fmla="*/ 4277868 w 4380547"/>
                <a:gd name="connsiteY95" fmla="*/ 176117 h 231933"/>
                <a:gd name="connsiteX96" fmla="*/ 4273487 w 4380547"/>
                <a:gd name="connsiteY96" fmla="*/ 178784 h 231933"/>
                <a:gd name="connsiteX97" fmla="*/ 4264628 w 4380547"/>
                <a:gd name="connsiteY97" fmla="*/ 183832 h 231933"/>
                <a:gd name="connsiteX98" fmla="*/ 4259104 w 4380547"/>
                <a:gd name="connsiteY98" fmla="*/ 186690 h 231933"/>
                <a:gd name="connsiteX99" fmla="*/ 4245674 w 4380547"/>
                <a:gd name="connsiteY99" fmla="*/ 192881 h 231933"/>
                <a:gd name="connsiteX100" fmla="*/ 4241197 w 4380547"/>
                <a:gd name="connsiteY100" fmla="*/ 194691 h 231933"/>
                <a:gd name="connsiteX101" fmla="*/ 4234339 w 4380547"/>
                <a:gd name="connsiteY101" fmla="*/ 197262 h 231933"/>
                <a:gd name="connsiteX102" fmla="*/ 4225386 w 4380547"/>
                <a:gd name="connsiteY102" fmla="*/ 200215 h 231933"/>
                <a:gd name="connsiteX103" fmla="*/ 4216242 w 4380547"/>
                <a:gd name="connsiteY103" fmla="*/ 202882 h 231933"/>
                <a:gd name="connsiteX104" fmla="*/ 4215765 w 4380547"/>
                <a:gd name="connsiteY104" fmla="*/ 202882 h 231933"/>
                <a:gd name="connsiteX105" fmla="*/ 4205669 w 4380547"/>
                <a:gd name="connsiteY105" fmla="*/ 205264 h 231933"/>
                <a:gd name="connsiteX106" fmla="*/ 4205097 w 4380547"/>
                <a:gd name="connsiteY106" fmla="*/ 205264 h 231933"/>
                <a:gd name="connsiteX107" fmla="*/ 4197477 w 4380547"/>
                <a:gd name="connsiteY107" fmla="*/ 206597 h 231933"/>
                <a:gd name="connsiteX108" fmla="*/ 4160711 w 4380547"/>
                <a:gd name="connsiteY108" fmla="*/ 209740 h 231933"/>
                <a:gd name="connsiteX109" fmla="*/ 220409 w 4380547"/>
                <a:gd name="connsiteY109" fmla="*/ 209740 h 231933"/>
                <a:gd name="connsiteX110" fmla="*/ 207359 w 4380547"/>
                <a:gd name="connsiteY110" fmla="*/ 209264 h 231933"/>
                <a:gd name="connsiteX111" fmla="*/ 200406 w 4380547"/>
                <a:gd name="connsiteY111" fmla="*/ 208788 h 231933"/>
                <a:gd name="connsiteX112" fmla="*/ 194596 w 4380547"/>
                <a:gd name="connsiteY112" fmla="*/ 208121 h 231933"/>
                <a:gd name="connsiteX113" fmla="*/ 191834 w 4380547"/>
                <a:gd name="connsiteY113" fmla="*/ 207836 h 231933"/>
                <a:gd name="connsiteX114" fmla="*/ 184118 w 4380547"/>
                <a:gd name="connsiteY114" fmla="*/ 206597 h 231933"/>
                <a:gd name="connsiteX115" fmla="*/ 183071 w 4380547"/>
                <a:gd name="connsiteY115" fmla="*/ 206407 h 231933"/>
                <a:gd name="connsiteX116" fmla="*/ 178308 w 4380547"/>
                <a:gd name="connsiteY116" fmla="*/ 205549 h 231933"/>
                <a:gd name="connsiteX117" fmla="*/ 176022 w 4380547"/>
                <a:gd name="connsiteY117" fmla="*/ 205073 h 231933"/>
                <a:gd name="connsiteX118" fmla="*/ 175165 w 4380547"/>
                <a:gd name="connsiteY118" fmla="*/ 204882 h 231933"/>
                <a:gd name="connsiteX119" fmla="*/ 168212 w 4380547"/>
                <a:gd name="connsiteY119" fmla="*/ 203263 h 231933"/>
                <a:gd name="connsiteX120" fmla="*/ 165259 w 4380547"/>
                <a:gd name="connsiteY120" fmla="*/ 202501 h 231933"/>
                <a:gd name="connsiteX121" fmla="*/ 155639 w 4380547"/>
                <a:gd name="connsiteY121" fmla="*/ 199834 h 231933"/>
                <a:gd name="connsiteX122" fmla="*/ 146304 w 4380547"/>
                <a:gd name="connsiteY122" fmla="*/ 196786 h 231933"/>
                <a:gd name="connsiteX123" fmla="*/ 145923 w 4380547"/>
                <a:gd name="connsiteY123" fmla="*/ 196596 h 231933"/>
                <a:gd name="connsiteX124" fmla="*/ 141351 w 4380547"/>
                <a:gd name="connsiteY124" fmla="*/ 194881 h 231933"/>
                <a:gd name="connsiteX125" fmla="*/ 140780 w 4380547"/>
                <a:gd name="connsiteY125" fmla="*/ 194691 h 231933"/>
                <a:gd name="connsiteX126" fmla="*/ 135731 w 4380547"/>
                <a:gd name="connsiteY126" fmla="*/ 192786 h 231933"/>
                <a:gd name="connsiteX127" fmla="*/ 135350 w 4380547"/>
                <a:gd name="connsiteY127" fmla="*/ 192595 h 231933"/>
                <a:gd name="connsiteX128" fmla="*/ 122015 w 4380547"/>
                <a:gd name="connsiteY128" fmla="*/ 186404 h 231933"/>
                <a:gd name="connsiteX129" fmla="*/ 116491 w 4380547"/>
                <a:gd name="connsiteY129" fmla="*/ 183546 h 231933"/>
                <a:gd name="connsiteX130" fmla="*/ 107633 w 4380547"/>
                <a:gd name="connsiteY130" fmla="*/ 178498 h 231933"/>
                <a:gd name="connsiteX131" fmla="*/ 103251 w 4380547"/>
                <a:gd name="connsiteY131" fmla="*/ 175831 h 231933"/>
                <a:gd name="connsiteX132" fmla="*/ 98774 w 4380547"/>
                <a:gd name="connsiteY132" fmla="*/ 172974 h 231933"/>
                <a:gd name="connsiteX133" fmla="*/ 95250 w 4380547"/>
                <a:gd name="connsiteY133" fmla="*/ 170497 h 231933"/>
                <a:gd name="connsiteX134" fmla="*/ 88392 w 4380547"/>
                <a:gd name="connsiteY134" fmla="*/ 165639 h 231933"/>
                <a:gd name="connsiteX135" fmla="*/ 80010 w 4380547"/>
                <a:gd name="connsiteY135" fmla="*/ 159067 h 231933"/>
                <a:gd name="connsiteX136" fmla="*/ 73819 w 4380547"/>
                <a:gd name="connsiteY136" fmla="*/ 153733 h 231933"/>
                <a:gd name="connsiteX137" fmla="*/ 72962 w 4380547"/>
                <a:gd name="connsiteY137" fmla="*/ 152971 h 231933"/>
                <a:gd name="connsiteX138" fmla="*/ 71057 w 4380547"/>
                <a:gd name="connsiteY138" fmla="*/ 151257 h 231933"/>
                <a:gd name="connsiteX139" fmla="*/ 70390 w 4380547"/>
                <a:gd name="connsiteY139" fmla="*/ 150686 h 231933"/>
                <a:gd name="connsiteX140" fmla="*/ 64389 w 4380547"/>
                <a:gd name="connsiteY140" fmla="*/ 144875 h 231933"/>
                <a:gd name="connsiteX141" fmla="*/ 58674 w 4380547"/>
                <a:gd name="connsiteY141" fmla="*/ 139065 h 231933"/>
                <a:gd name="connsiteX142" fmla="*/ 58293 w 4380547"/>
                <a:gd name="connsiteY142" fmla="*/ 138589 h 231933"/>
                <a:gd name="connsiteX143" fmla="*/ 55912 w 4380547"/>
                <a:gd name="connsiteY143" fmla="*/ 135921 h 231933"/>
                <a:gd name="connsiteX144" fmla="*/ 51149 w 4380547"/>
                <a:gd name="connsiteY144" fmla="*/ 130397 h 231933"/>
                <a:gd name="connsiteX145" fmla="*/ 49530 w 4380547"/>
                <a:gd name="connsiteY145" fmla="*/ 128492 h 231933"/>
                <a:gd name="connsiteX146" fmla="*/ 43625 w 4380547"/>
                <a:gd name="connsiteY146" fmla="*/ 120872 h 231933"/>
                <a:gd name="connsiteX147" fmla="*/ 39529 w 4380547"/>
                <a:gd name="connsiteY147" fmla="*/ 115157 h 231933"/>
                <a:gd name="connsiteX148" fmla="*/ 39053 w 4380547"/>
                <a:gd name="connsiteY148" fmla="*/ 114585 h 231933"/>
                <a:gd name="connsiteX149" fmla="*/ 36005 w 4380547"/>
                <a:gd name="connsiteY149" fmla="*/ 110109 h 231933"/>
                <a:gd name="connsiteX150" fmla="*/ 31052 w 4380547"/>
                <a:gd name="connsiteY150" fmla="*/ 102203 h 231933"/>
                <a:gd name="connsiteX151" fmla="*/ 30766 w 4380547"/>
                <a:gd name="connsiteY151" fmla="*/ 101727 h 231933"/>
                <a:gd name="connsiteX152" fmla="*/ 27718 w 4380547"/>
                <a:gd name="connsiteY152" fmla="*/ 96202 h 231933"/>
                <a:gd name="connsiteX153" fmla="*/ 26003 w 4380547"/>
                <a:gd name="connsiteY153" fmla="*/ 93154 h 231933"/>
                <a:gd name="connsiteX154" fmla="*/ 22955 w 4380547"/>
                <a:gd name="connsiteY154" fmla="*/ 87344 h 231933"/>
                <a:gd name="connsiteX155" fmla="*/ 19241 w 4380547"/>
                <a:gd name="connsiteY155" fmla="*/ 79343 h 231933"/>
                <a:gd name="connsiteX156" fmla="*/ 16574 w 4380547"/>
                <a:gd name="connsiteY156" fmla="*/ 73437 h 231933"/>
                <a:gd name="connsiteX157" fmla="*/ 15716 w 4380547"/>
                <a:gd name="connsiteY157" fmla="*/ 71247 h 231933"/>
                <a:gd name="connsiteX158" fmla="*/ 13335 w 4380547"/>
                <a:gd name="connsiteY158" fmla="*/ 64865 h 231933"/>
                <a:gd name="connsiteX159" fmla="*/ 11906 w 4380547"/>
                <a:gd name="connsiteY159" fmla="*/ 60864 h 231933"/>
                <a:gd name="connsiteX160" fmla="*/ 11621 w 4380547"/>
                <a:gd name="connsiteY160" fmla="*/ 60007 h 231933"/>
                <a:gd name="connsiteX161" fmla="*/ 9335 w 4380547"/>
                <a:gd name="connsiteY161" fmla="*/ 52768 h 231933"/>
                <a:gd name="connsiteX162" fmla="*/ 7144 w 4380547"/>
                <a:gd name="connsiteY162" fmla="*/ 44958 h 231933"/>
                <a:gd name="connsiteX163" fmla="*/ 6858 w 4380547"/>
                <a:gd name="connsiteY163" fmla="*/ 43910 h 231933"/>
                <a:gd name="connsiteX164" fmla="*/ 6191 w 4380547"/>
                <a:gd name="connsiteY164" fmla="*/ 41243 h 231933"/>
                <a:gd name="connsiteX165" fmla="*/ 4477 w 4380547"/>
                <a:gd name="connsiteY165" fmla="*/ 33623 h 231933"/>
                <a:gd name="connsiteX166" fmla="*/ 4477 w 4380547"/>
                <a:gd name="connsiteY166" fmla="*/ 33242 h 231933"/>
                <a:gd name="connsiteX167" fmla="*/ 3334 w 4380547"/>
                <a:gd name="connsiteY167" fmla="*/ 26861 h 231933"/>
                <a:gd name="connsiteX168" fmla="*/ 2476 w 4380547"/>
                <a:gd name="connsiteY168" fmla="*/ 21717 h 231933"/>
                <a:gd name="connsiteX169" fmla="*/ 1143 w 4380547"/>
                <a:gd name="connsiteY169" fmla="*/ 10953 h 231933"/>
                <a:gd name="connsiteX170" fmla="*/ 286 w 4380547"/>
                <a:gd name="connsiteY170" fmla="*/ 95 h 23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4380547" h="231933">
                  <a:moveTo>
                    <a:pt x="0" y="0"/>
                  </a:moveTo>
                  <a:cubicBezTo>
                    <a:pt x="190" y="2667"/>
                    <a:pt x="286" y="5239"/>
                    <a:pt x="572" y="7905"/>
                  </a:cubicBezTo>
                  <a:cubicBezTo>
                    <a:pt x="572" y="9239"/>
                    <a:pt x="762" y="10573"/>
                    <a:pt x="857" y="11906"/>
                  </a:cubicBezTo>
                  <a:cubicBezTo>
                    <a:pt x="857" y="12478"/>
                    <a:pt x="1048" y="13049"/>
                    <a:pt x="1048" y="13525"/>
                  </a:cubicBezTo>
                  <a:cubicBezTo>
                    <a:pt x="1429" y="16954"/>
                    <a:pt x="1905" y="20478"/>
                    <a:pt x="2286" y="23813"/>
                  </a:cubicBezTo>
                  <a:cubicBezTo>
                    <a:pt x="2857" y="27813"/>
                    <a:pt x="3524" y="31623"/>
                    <a:pt x="4286" y="35528"/>
                  </a:cubicBezTo>
                  <a:cubicBezTo>
                    <a:pt x="5048" y="39338"/>
                    <a:pt x="5906" y="43148"/>
                    <a:pt x="6763" y="46958"/>
                  </a:cubicBezTo>
                  <a:cubicBezTo>
                    <a:pt x="7715" y="50673"/>
                    <a:pt x="8668" y="54292"/>
                    <a:pt x="9811" y="57912"/>
                  </a:cubicBezTo>
                  <a:cubicBezTo>
                    <a:pt x="9811" y="58102"/>
                    <a:pt x="10001" y="58388"/>
                    <a:pt x="10001" y="58483"/>
                  </a:cubicBezTo>
                  <a:cubicBezTo>
                    <a:pt x="11144" y="62103"/>
                    <a:pt x="12287" y="65722"/>
                    <a:pt x="13526" y="69246"/>
                  </a:cubicBezTo>
                  <a:cubicBezTo>
                    <a:pt x="14764" y="72961"/>
                    <a:pt x="16193" y="76485"/>
                    <a:pt x="17621" y="80105"/>
                  </a:cubicBezTo>
                  <a:cubicBezTo>
                    <a:pt x="19050" y="83629"/>
                    <a:pt x="20574" y="87153"/>
                    <a:pt x="22193" y="90582"/>
                  </a:cubicBezTo>
                  <a:cubicBezTo>
                    <a:pt x="23527" y="93536"/>
                    <a:pt x="24956" y="96488"/>
                    <a:pt x="26384" y="99250"/>
                  </a:cubicBezTo>
                  <a:cubicBezTo>
                    <a:pt x="26670" y="99822"/>
                    <a:pt x="26956" y="100298"/>
                    <a:pt x="27242" y="100869"/>
                  </a:cubicBezTo>
                  <a:cubicBezTo>
                    <a:pt x="29051" y="104204"/>
                    <a:pt x="30861" y="107632"/>
                    <a:pt x="32766" y="110871"/>
                  </a:cubicBezTo>
                  <a:cubicBezTo>
                    <a:pt x="38481" y="120586"/>
                    <a:pt x="44767" y="129921"/>
                    <a:pt x="51721" y="138779"/>
                  </a:cubicBezTo>
                  <a:cubicBezTo>
                    <a:pt x="51911" y="138969"/>
                    <a:pt x="51911" y="138969"/>
                    <a:pt x="52007" y="139160"/>
                  </a:cubicBezTo>
                  <a:cubicBezTo>
                    <a:pt x="56674" y="144970"/>
                    <a:pt x="61627" y="150686"/>
                    <a:pt x="66770" y="156114"/>
                  </a:cubicBezTo>
                  <a:cubicBezTo>
                    <a:pt x="66770" y="156305"/>
                    <a:pt x="66961" y="156305"/>
                    <a:pt x="67056" y="156400"/>
                  </a:cubicBezTo>
                  <a:cubicBezTo>
                    <a:pt x="69628" y="159067"/>
                    <a:pt x="72200" y="161734"/>
                    <a:pt x="74962" y="164306"/>
                  </a:cubicBezTo>
                  <a:cubicBezTo>
                    <a:pt x="76486" y="165830"/>
                    <a:pt x="78010" y="167259"/>
                    <a:pt x="79534" y="168687"/>
                  </a:cubicBezTo>
                  <a:cubicBezTo>
                    <a:pt x="82201" y="170973"/>
                    <a:pt x="84868" y="173450"/>
                    <a:pt x="87630" y="175641"/>
                  </a:cubicBezTo>
                  <a:cubicBezTo>
                    <a:pt x="89345" y="177165"/>
                    <a:pt x="91059" y="178594"/>
                    <a:pt x="92964" y="180022"/>
                  </a:cubicBezTo>
                  <a:cubicBezTo>
                    <a:pt x="97060" y="183261"/>
                    <a:pt x="101346" y="186404"/>
                    <a:pt x="105728" y="189452"/>
                  </a:cubicBezTo>
                  <a:cubicBezTo>
                    <a:pt x="107347" y="190500"/>
                    <a:pt x="108871" y="191548"/>
                    <a:pt x="110490" y="192595"/>
                  </a:cubicBezTo>
                  <a:cubicBezTo>
                    <a:pt x="112014" y="193548"/>
                    <a:pt x="113538" y="194596"/>
                    <a:pt x="115062" y="195548"/>
                  </a:cubicBezTo>
                  <a:cubicBezTo>
                    <a:pt x="118396" y="197644"/>
                    <a:pt x="121634" y="199644"/>
                    <a:pt x="125159" y="201453"/>
                  </a:cubicBezTo>
                  <a:cubicBezTo>
                    <a:pt x="126778" y="202311"/>
                    <a:pt x="128492" y="203263"/>
                    <a:pt x="130207" y="204121"/>
                  </a:cubicBezTo>
                  <a:cubicBezTo>
                    <a:pt x="145828" y="212407"/>
                    <a:pt x="162401" y="218980"/>
                    <a:pt x="179832" y="223647"/>
                  </a:cubicBezTo>
                  <a:cubicBezTo>
                    <a:pt x="181166" y="224028"/>
                    <a:pt x="182594" y="224409"/>
                    <a:pt x="184023" y="224694"/>
                  </a:cubicBezTo>
                  <a:cubicBezTo>
                    <a:pt x="185928" y="225266"/>
                    <a:pt x="187738" y="225647"/>
                    <a:pt x="189643" y="226028"/>
                  </a:cubicBezTo>
                  <a:cubicBezTo>
                    <a:pt x="199453" y="228314"/>
                    <a:pt x="209550" y="229838"/>
                    <a:pt x="219742" y="230791"/>
                  </a:cubicBezTo>
                  <a:cubicBezTo>
                    <a:pt x="221456" y="230981"/>
                    <a:pt x="223076" y="231076"/>
                    <a:pt x="224885" y="231267"/>
                  </a:cubicBezTo>
                  <a:cubicBezTo>
                    <a:pt x="230886" y="231743"/>
                    <a:pt x="236982" y="231934"/>
                    <a:pt x="243078" y="231934"/>
                  </a:cubicBezTo>
                  <a:lnTo>
                    <a:pt x="4138232" y="231934"/>
                  </a:lnTo>
                  <a:cubicBezTo>
                    <a:pt x="4144328" y="231934"/>
                    <a:pt x="4150424" y="231743"/>
                    <a:pt x="4156425" y="231267"/>
                  </a:cubicBezTo>
                  <a:cubicBezTo>
                    <a:pt x="4158329" y="231076"/>
                    <a:pt x="4160234" y="230981"/>
                    <a:pt x="4162139" y="230695"/>
                  </a:cubicBezTo>
                  <a:cubicBezTo>
                    <a:pt x="4172236" y="229743"/>
                    <a:pt x="4181951" y="228123"/>
                    <a:pt x="4191571" y="225933"/>
                  </a:cubicBezTo>
                  <a:cubicBezTo>
                    <a:pt x="4193477" y="225552"/>
                    <a:pt x="4195382" y="225076"/>
                    <a:pt x="4197287" y="224599"/>
                  </a:cubicBezTo>
                  <a:cubicBezTo>
                    <a:pt x="4198906" y="224218"/>
                    <a:pt x="4200620" y="223742"/>
                    <a:pt x="4202240" y="223361"/>
                  </a:cubicBezTo>
                  <a:cubicBezTo>
                    <a:pt x="4219385" y="218694"/>
                    <a:pt x="4235768" y="212217"/>
                    <a:pt x="4251103" y="204025"/>
                  </a:cubicBezTo>
                  <a:cubicBezTo>
                    <a:pt x="4252818" y="203168"/>
                    <a:pt x="4254437" y="202216"/>
                    <a:pt x="4256151" y="201358"/>
                  </a:cubicBezTo>
                  <a:cubicBezTo>
                    <a:pt x="4262914" y="197644"/>
                    <a:pt x="4269486" y="193548"/>
                    <a:pt x="4275868" y="189166"/>
                  </a:cubicBezTo>
                  <a:cubicBezTo>
                    <a:pt x="4277297" y="188119"/>
                    <a:pt x="4278821" y="187071"/>
                    <a:pt x="4280345" y="186023"/>
                  </a:cubicBezTo>
                  <a:cubicBezTo>
                    <a:pt x="4283012" y="184023"/>
                    <a:pt x="4285774" y="182023"/>
                    <a:pt x="4288346" y="179927"/>
                  </a:cubicBezTo>
                  <a:cubicBezTo>
                    <a:pt x="4295299" y="174498"/>
                    <a:pt x="4301776" y="168783"/>
                    <a:pt x="4308062" y="162592"/>
                  </a:cubicBezTo>
                  <a:cubicBezTo>
                    <a:pt x="4309491" y="161258"/>
                    <a:pt x="4310825" y="159925"/>
                    <a:pt x="4312158" y="158496"/>
                  </a:cubicBezTo>
                  <a:cubicBezTo>
                    <a:pt x="4312920" y="157829"/>
                    <a:pt x="4313587" y="157067"/>
                    <a:pt x="4314159" y="156400"/>
                  </a:cubicBezTo>
                  <a:cubicBezTo>
                    <a:pt x="4314825" y="155734"/>
                    <a:pt x="4315492" y="155067"/>
                    <a:pt x="4316063" y="154400"/>
                  </a:cubicBezTo>
                  <a:cubicBezTo>
                    <a:pt x="4318159" y="152305"/>
                    <a:pt x="4320159" y="150114"/>
                    <a:pt x="4321969" y="147828"/>
                  </a:cubicBezTo>
                  <a:cubicBezTo>
                    <a:pt x="4323779" y="145828"/>
                    <a:pt x="4325588" y="143637"/>
                    <a:pt x="4327303" y="141446"/>
                  </a:cubicBezTo>
                  <a:cubicBezTo>
                    <a:pt x="4328065" y="140589"/>
                    <a:pt x="4328827" y="139636"/>
                    <a:pt x="4329494" y="138779"/>
                  </a:cubicBezTo>
                  <a:cubicBezTo>
                    <a:pt x="4329970" y="138207"/>
                    <a:pt x="4330351" y="137731"/>
                    <a:pt x="4330732" y="137160"/>
                  </a:cubicBezTo>
                  <a:cubicBezTo>
                    <a:pt x="4332542" y="134874"/>
                    <a:pt x="4334352" y="132493"/>
                    <a:pt x="4336066" y="130111"/>
                  </a:cubicBezTo>
                  <a:cubicBezTo>
                    <a:pt x="4336066" y="129921"/>
                    <a:pt x="4336256" y="129730"/>
                    <a:pt x="4336542" y="129540"/>
                  </a:cubicBezTo>
                  <a:cubicBezTo>
                    <a:pt x="4338543" y="126682"/>
                    <a:pt x="4340543" y="123730"/>
                    <a:pt x="4342448" y="120777"/>
                  </a:cubicBezTo>
                  <a:cubicBezTo>
                    <a:pt x="4342638" y="120491"/>
                    <a:pt x="4342829" y="120205"/>
                    <a:pt x="4343019" y="119919"/>
                  </a:cubicBezTo>
                  <a:cubicBezTo>
                    <a:pt x="4344829" y="116967"/>
                    <a:pt x="4346639" y="114109"/>
                    <a:pt x="4348353" y="111061"/>
                  </a:cubicBezTo>
                  <a:cubicBezTo>
                    <a:pt x="4350258" y="107823"/>
                    <a:pt x="4352068" y="104489"/>
                    <a:pt x="4353878" y="101060"/>
                  </a:cubicBezTo>
                  <a:cubicBezTo>
                    <a:pt x="4354163" y="100489"/>
                    <a:pt x="4354449" y="100013"/>
                    <a:pt x="4354735" y="99441"/>
                  </a:cubicBezTo>
                  <a:cubicBezTo>
                    <a:pt x="4356164" y="96583"/>
                    <a:pt x="4357593" y="93630"/>
                    <a:pt x="4358926" y="90773"/>
                  </a:cubicBezTo>
                  <a:cubicBezTo>
                    <a:pt x="4360545" y="87344"/>
                    <a:pt x="4362069" y="83820"/>
                    <a:pt x="4363498" y="80296"/>
                  </a:cubicBezTo>
                  <a:cubicBezTo>
                    <a:pt x="4365022" y="76771"/>
                    <a:pt x="4366355" y="73152"/>
                    <a:pt x="4367594" y="69437"/>
                  </a:cubicBezTo>
                  <a:cubicBezTo>
                    <a:pt x="4371404" y="58578"/>
                    <a:pt x="4374547" y="47244"/>
                    <a:pt x="4376738" y="35719"/>
                  </a:cubicBezTo>
                  <a:cubicBezTo>
                    <a:pt x="4377500" y="31813"/>
                    <a:pt x="4378167" y="28004"/>
                    <a:pt x="4378738" y="24003"/>
                  </a:cubicBezTo>
                  <a:cubicBezTo>
                    <a:pt x="4379214" y="20669"/>
                    <a:pt x="4379595" y="17145"/>
                    <a:pt x="4379976" y="13716"/>
                  </a:cubicBezTo>
                  <a:cubicBezTo>
                    <a:pt x="4379976" y="13145"/>
                    <a:pt x="4379976" y="12573"/>
                    <a:pt x="4380167" y="12096"/>
                  </a:cubicBezTo>
                  <a:cubicBezTo>
                    <a:pt x="4380357" y="10382"/>
                    <a:pt x="4380548" y="8572"/>
                    <a:pt x="4380548" y="6762"/>
                  </a:cubicBezTo>
                  <a:cubicBezTo>
                    <a:pt x="4380548" y="8191"/>
                    <a:pt x="4380357" y="9620"/>
                    <a:pt x="4380167" y="11049"/>
                  </a:cubicBezTo>
                  <a:cubicBezTo>
                    <a:pt x="4379786" y="14668"/>
                    <a:pt x="4379310" y="18288"/>
                    <a:pt x="4378833" y="21812"/>
                  </a:cubicBezTo>
                  <a:cubicBezTo>
                    <a:pt x="4378643" y="23526"/>
                    <a:pt x="4378262" y="25241"/>
                    <a:pt x="4377976" y="26955"/>
                  </a:cubicBezTo>
                  <a:cubicBezTo>
                    <a:pt x="4377690" y="29146"/>
                    <a:pt x="4377309" y="31242"/>
                    <a:pt x="4376833" y="33338"/>
                  </a:cubicBezTo>
                  <a:cubicBezTo>
                    <a:pt x="4376262" y="36576"/>
                    <a:pt x="4375500" y="39719"/>
                    <a:pt x="4374642" y="42767"/>
                  </a:cubicBezTo>
                  <a:cubicBezTo>
                    <a:pt x="4373785" y="46101"/>
                    <a:pt x="4372928" y="49530"/>
                    <a:pt x="4371880" y="52864"/>
                  </a:cubicBezTo>
                  <a:cubicBezTo>
                    <a:pt x="4371023" y="55626"/>
                    <a:pt x="4370165" y="58388"/>
                    <a:pt x="4369213" y="61055"/>
                  </a:cubicBezTo>
                  <a:cubicBezTo>
                    <a:pt x="4367308" y="66865"/>
                    <a:pt x="4365117" y="72580"/>
                    <a:pt x="4362545" y="78010"/>
                  </a:cubicBezTo>
                  <a:cubicBezTo>
                    <a:pt x="4361879" y="79724"/>
                    <a:pt x="4361021" y="81439"/>
                    <a:pt x="4360260" y="83153"/>
                  </a:cubicBezTo>
                  <a:cubicBezTo>
                    <a:pt x="4359021" y="85820"/>
                    <a:pt x="4357783" y="88392"/>
                    <a:pt x="4356450" y="90964"/>
                  </a:cubicBezTo>
                  <a:cubicBezTo>
                    <a:pt x="4356259" y="91154"/>
                    <a:pt x="4356259" y="91440"/>
                    <a:pt x="4356069" y="91630"/>
                  </a:cubicBezTo>
                  <a:cubicBezTo>
                    <a:pt x="4354449" y="94583"/>
                    <a:pt x="4352925" y="97441"/>
                    <a:pt x="4351306" y="100298"/>
                  </a:cubicBezTo>
                  <a:cubicBezTo>
                    <a:pt x="4351306" y="100489"/>
                    <a:pt x="4351115" y="100584"/>
                    <a:pt x="4351115" y="100679"/>
                  </a:cubicBezTo>
                  <a:cubicBezTo>
                    <a:pt x="4349877" y="102679"/>
                    <a:pt x="4348734" y="104775"/>
                    <a:pt x="4347401" y="106680"/>
                  </a:cubicBezTo>
                  <a:cubicBezTo>
                    <a:pt x="4346353" y="108395"/>
                    <a:pt x="4345210" y="110109"/>
                    <a:pt x="4344067" y="111823"/>
                  </a:cubicBezTo>
                  <a:cubicBezTo>
                    <a:pt x="4343877" y="112204"/>
                    <a:pt x="4343495" y="112586"/>
                    <a:pt x="4343210" y="112966"/>
                  </a:cubicBezTo>
                  <a:cubicBezTo>
                    <a:pt x="4341400" y="115633"/>
                    <a:pt x="4339495" y="118396"/>
                    <a:pt x="4337495" y="120967"/>
                  </a:cubicBezTo>
                  <a:cubicBezTo>
                    <a:pt x="4335590" y="123539"/>
                    <a:pt x="4333685" y="126111"/>
                    <a:pt x="4331589" y="128588"/>
                  </a:cubicBezTo>
                  <a:cubicBezTo>
                    <a:pt x="4331208" y="129159"/>
                    <a:pt x="4330732" y="129730"/>
                    <a:pt x="4330256" y="130207"/>
                  </a:cubicBezTo>
                  <a:cubicBezTo>
                    <a:pt x="4328351" y="132683"/>
                    <a:pt x="4326255" y="135064"/>
                    <a:pt x="4324064" y="137446"/>
                  </a:cubicBezTo>
                  <a:cubicBezTo>
                    <a:pt x="4321778" y="140112"/>
                    <a:pt x="4319302" y="142589"/>
                    <a:pt x="4316826" y="145066"/>
                  </a:cubicBezTo>
                  <a:cubicBezTo>
                    <a:pt x="4314730" y="147256"/>
                    <a:pt x="4312444" y="149447"/>
                    <a:pt x="4310158" y="151543"/>
                  </a:cubicBezTo>
                  <a:cubicBezTo>
                    <a:pt x="4309587" y="152114"/>
                    <a:pt x="4308920" y="152685"/>
                    <a:pt x="4308253" y="153257"/>
                  </a:cubicBezTo>
                  <a:cubicBezTo>
                    <a:pt x="4305967" y="155257"/>
                    <a:pt x="4303490" y="157353"/>
                    <a:pt x="4301109" y="159353"/>
                  </a:cubicBezTo>
                  <a:cubicBezTo>
                    <a:pt x="4298442" y="161639"/>
                    <a:pt x="4295585" y="163830"/>
                    <a:pt x="4292727" y="165925"/>
                  </a:cubicBezTo>
                  <a:cubicBezTo>
                    <a:pt x="4290441" y="167640"/>
                    <a:pt x="4288251" y="169259"/>
                    <a:pt x="4285869" y="170783"/>
                  </a:cubicBezTo>
                  <a:cubicBezTo>
                    <a:pt x="4284726" y="171640"/>
                    <a:pt x="4283583" y="172402"/>
                    <a:pt x="4282345" y="173260"/>
                  </a:cubicBezTo>
                  <a:cubicBezTo>
                    <a:pt x="4280916" y="174212"/>
                    <a:pt x="4279392" y="175164"/>
                    <a:pt x="4277868" y="176117"/>
                  </a:cubicBezTo>
                  <a:cubicBezTo>
                    <a:pt x="4276439" y="177069"/>
                    <a:pt x="4275011" y="178022"/>
                    <a:pt x="4273487" y="178784"/>
                  </a:cubicBezTo>
                  <a:cubicBezTo>
                    <a:pt x="4270534" y="180498"/>
                    <a:pt x="4267677" y="182213"/>
                    <a:pt x="4264628" y="183832"/>
                  </a:cubicBezTo>
                  <a:cubicBezTo>
                    <a:pt x="4262819" y="184785"/>
                    <a:pt x="4260914" y="185832"/>
                    <a:pt x="4259104" y="186690"/>
                  </a:cubicBezTo>
                  <a:cubicBezTo>
                    <a:pt x="4254722" y="188880"/>
                    <a:pt x="4250246" y="190976"/>
                    <a:pt x="4245674" y="192881"/>
                  </a:cubicBezTo>
                  <a:cubicBezTo>
                    <a:pt x="4244245" y="193453"/>
                    <a:pt x="4242721" y="194120"/>
                    <a:pt x="4241197" y="194691"/>
                  </a:cubicBezTo>
                  <a:cubicBezTo>
                    <a:pt x="4238911" y="195548"/>
                    <a:pt x="4236720" y="196405"/>
                    <a:pt x="4234339" y="197262"/>
                  </a:cubicBezTo>
                  <a:cubicBezTo>
                    <a:pt x="4231386" y="198311"/>
                    <a:pt x="4228434" y="199263"/>
                    <a:pt x="4225386" y="200215"/>
                  </a:cubicBezTo>
                  <a:cubicBezTo>
                    <a:pt x="4222337" y="201168"/>
                    <a:pt x="4219289" y="202025"/>
                    <a:pt x="4216242" y="202882"/>
                  </a:cubicBezTo>
                  <a:cubicBezTo>
                    <a:pt x="4216051" y="202882"/>
                    <a:pt x="4215956" y="202882"/>
                    <a:pt x="4215765" y="202882"/>
                  </a:cubicBezTo>
                  <a:cubicBezTo>
                    <a:pt x="4212431" y="203739"/>
                    <a:pt x="4209003" y="204597"/>
                    <a:pt x="4205669" y="205264"/>
                  </a:cubicBezTo>
                  <a:cubicBezTo>
                    <a:pt x="4205478" y="205264"/>
                    <a:pt x="4205288" y="205264"/>
                    <a:pt x="4205097" y="205264"/>
                  </a:cubicBezTo>
                  <a:cubicBezTo>
                    <a:pt x="4202526" y="205835"/>
                    <a:pt x="4199954" y="206311"/>
                    <a:pt x="4197477" y="206597"/>
                  </a:cubicBezTo>
                  <a:cubicBezTo>
                    <a:pt x="4185571" y="208693"/>
                    <a:pt x="4173284" y="209740"/>
                    <a:pt x="4160711" y="209740"/>
                  </a:cubicBezTo>
                  <a:lnTo>
                    <a:pt x="220409" y="209740"/>
                  </a:lnTo>
                  <a:cubicBezTo>
                    <a:pt x="216027" y="209740"/>
                    <a:pt x="211646" y="209550"/>
                    <a:pt x="207359" y="209264"/>
                  </a:cubicBezTo>
                  <a:cubicBezTo>
                    <a:pt x="205073" y="209264"/>
                    <a:pt x="202692" y="209073"/>
                    <a:pt x="200406" y="208788"/>
                  </a:cubicBezTo>
                  <a:cubicBezTo>
                    <a:pt x="198501" y="208597"/>
                    <a:pt x="196501" y="208407"/>
                    <a:pt x="194596" y="208121"/>
                  </a:cubicBezTo>
                  <a:cubicBezTo>
                    <a:pt x="193643" y="208121"/>
                    <a:pt x="192691" y="207930"/>
                    <a:pt x="191834" y="207836"/>
                  </a:cubicBezTo>
                  <a:cubicBezTo>
                    <a:pt x="189166" y="207550"/>
                    <a:pt x="186690" y="207169"/>
                    <a:pt x="184118" y="206597"/>
                  </a:cubicBezTo>
                  <a:cubicBezTo>
                    <a:pt x="183737" y="206597"/>
                    <a:pt x="183452" y="206597"/>
                    <a:pt x="183071" y="206407"/>
                  </a:cubicBezTo>
                  <a:cubicBezTo>
                    <a:pt x="181451" y="206216"/>
                    <a:pt x="179927" y="205835"/>
                    <a:pt x="178308" y="205549"/>
                  </a:cubicBezTo>
                  <a:cubicBezTo>
                    <a:pt x="177546" y="205359"/>
                    <a:pt x="176784" y="205264"/>
                    <a:pt x="176022" y="205073"/>
                  </a:cubicBezTo>
                  <a:cubicBezTo>
                    <a:pt x="175736" y="205073"/>
                    <a:pt x="175451" y="204882"/>
                    <a:pt x="175165" y="204882"/>
                  </a:cubicBezTo>
                  <a:cubicBezTo>
                    <a:pt x="172879" y="204406"/>
                    <a:pt x="170593" y="203930"/>
                    <a:pt x="168212" y="203263"/>
                  </a:cubicBezTo>
                  <a:cubicBezTo>
                    <a:pt x="167259" y="203073"/>
                    <a:pt x="166307" y="202787"/>
                    <a:pt x="165259" y="202501"/>
                  </a:cubicBezTo>
                  <a:cubicBezTo>
                    <a:pt x="162020" y="201644"/>
                    <a:pt x="158782" y="200787"/>
                    <a:pt x="155639" y="199834"/>
                  </a:cubicBezTo>
                  <a:cubicBezTo>
                    <a:pt x="152495" y="198882"/>
                    <a:pt x="149352" y="197834"/>
                    <a:pt x="146304" y="196786"/>
                  </a:cubicBezTo>
                  <a:cubicBezTo>
                    <a:pt x="146114" y="196786"/>
                    <a:pt x="146114" y="196786"/>
                    <a:pt x="145923" y="196596"/>
                  </a:cubicBezTo>
                  <a:cubicBezTo>
                    <a:pt x="144304" y="196024"/>
                    <a:pt x="142875" y="195548"/>
                    <a:pt x="141351" y="194881"/>
                  </a:cubicBezTo>
                  <a:cubicBezTo>
                    <a:pt x="141161" y="194881"/>
                    <a:pt x="140970" y="194691"/>
                    <a:pt x="140780" y="194691"/>
                  </a:cubicBezTo>
                  <a:cubicBezTo>
                    <a:pt x="139065" y="194120"/>
                    <a:pt x="137446" y="193453"/>
                    <a:pt x="135731" y="192786"/>
                  </a:cubicBezTo>
                  <a:cubicBezTo>
                    <a:pt x="135541" y="192786"/>
                    <a:pt x="135541" y="192786"/>
                    <a:pt x="135350" y="192595"/>
                  </a:cubicBezTo>
                  <a:cubicBezTo>
                    <a:pt x="130778" y="190690"/>
                    <a:pt x="126302" y="188595"/>
                    <a:pt x="122015" y="186404"/>
                  </a:cubicBezTo>
                  <a:cubicBezTo>
                    <a:pt x="120110" y="185547"/>
                    <a:pt x="118300" y="184499"/>
                    <a:pt x="116491" y="183546"/>
                  </a:cubicBezTo>
                  <a:cubicBezTo>
                    <a:pt x="113443" y="181927"/>
                    <a:pt x="110585" y="180213"/>
                    <a:pt x="107633" y="178498"/>
                  </a:cubicBezTo>
                  <a:cubicBezTo>
                    <a:pt x="106109" y="177641"/>
                    <a:pt x="104680" y="176784"/>
                    <a:pt x="103251" y="175831"/>
                  </a:cubicBezTo>
                  <a:cubicBezTo>
                    <a:pt x="101727" y="174974"/>
                    <a:pt x="100203" y="173926"/>
                    <a:pt x="98774" y="172974"/>
                  </a:cubicBezTo>
                  <a:cubicBezTo>
                    <a:pt x="97536" y="172212"/>
                    <a:pt x="96393" y="171355"/>
                    <a:pt x="95250" y="170497"/>
                  </a:cubicBezTo>
                  <a:cubicBezTo>
                    <a:pt x="92964" y="168973"/>
                    <a:pt x="90678" y="167354"/>
                    <a:pt x="88392" y="165639"/>
                  </a:cubicBezTo>
                  <a:cubicBezTo>
                    <a:pt x="85535" y="163639"/>
                    <a:pt x="82772" y="161448"/>
                    <a:pt x="80010" y="159067"/>
                  </a:cubicBezTo>
                  <a:cubicBezTo>
                    <a:pt x="77915" y="157448"/>
                    <a:pt x="75819" y="155638"/>
                    <a:pt x="73819" y="153733"/>
                  </a:cubicBezTo>
                  <a:cubicBezTo>
                    <a:pt x="73533" y="153543"/>
                    <a:pt x="73247" y="153162"/>
                    <a:pt x="72962" y="152971"/>
                  </a:cubicBezTo>
                  <a:cubicBezTo>
                    <a:pt x="72295" y="152400"/>
                    <a:pt x="71723" y="151733"/>
                    <a:pt x="71057" y="151257"/>
                  </a:cubicBezTo>
                  <a:cubicBezTo>
                    <a:pt x="70866" y="151066"/>
                    <a:pt x="70580" y="150780"/>
                    <a:pt x="70390" y="150686"/>
                  </a:cubicBezTo>
                  <a:cubicBezTo>
                    <a:pt x="68390" y="148780"/>
                    <a:pt x="66294" y="146780"/>
                    <a:pt x="64389" y="144875"/>
                  </a:cubicBezTo>
                  <a:cubicBezTo>
                    <a:pt x="62389" y="142970"/>
                    <a:pt x="60484" y="140970"/>
                    <a:pt x="58674" y="139065"/>
                  </a:cubicBezTo>
                  <a:cubicBezTo>
                    <a:pt x="58674" y="138874"/>
                    <a:pt x="58484" y="138779"/>
                    <a:pt x="58293" y="138589"/>
                  </a:cubicBezTo>
                  <a:cubicBezTo>
                    <a:pt x="57436" y="137731"/>
                    <a:pt x="56674" y="136874"/>
                    <a:pt x="55912" y="135921"/>
                  </a:cubicBezTo>
                  <a:cubicBezTo>
                    <a:pt x="54197" y="134112"/>
                    <a:pt x="52578" y="132207"/>
                    <a:pt x="51149" y="130397"/>
                  </a:cubicBezTo>
                  <a:cubicBezTo>
                    <a:pt x="50578" y="129826"/>
                    <a:pt x="50102" y="129159"/>
                    <a:pt x="49530" y="128492"/>
                  </a:cubicBezTo>
                  <a:cubicBezTo>
                    <a:pt x="47530" y="126016"/>
                    <a:pt x="45434" y="123539"/>
                    <a:pt x="43625" y="120872"/>
                  </a:cubicBezTo>
                  <a:cubicBezTo>
                    <a:pt x="42101" y="118967"/>
                    <a:pt x="40767" y="117157"/>
                    <a:pt x="39529" y="115157"/>
                  </a:cubicBezTo>
                  <a:cubicBezTo>
                    <a:pt x="39338" y="114967"/>
                    <a:pt x="39243" y="114776"/>
                    <a:pt x="39053" y="114585"/>
                  </a:cubicBezTo>
                  <a:cubicBezTo>
                    <a:pt x="38005" y="113062"/>
                    <a:pt x="36957" y="111537"/>
                    <a:pt x="36005" y="110109"/>
                  </a:cubicBezTo>
                  <a:cubicBezTo>
                    <a:pt x="34385" y="107537"/>
                    <a:pt x="32671" y="104965"/>
                    <a:pt x="31052" y="102203"/>
                  </a:cubicBezTo>
                  <a:cubicBezTo>
                    <a:pt x="31052" y="102012"/>
                    <a:pt x="30861" y="101917"/>
                    <a:pt x="30766" y="101727"/>
                  </a:cubicBezTo>
                  <a:cubicBezTo>
                    <a:pt x="29718" y="99917"/>
                    <a:pt x="28670" y="98107"/>
                    <a:pt x="27718" y="96202"/>
                  </a:cubicBezTo>
                  <a:cubicBezTo>
                    <a:pt x="27146" y="95250"/>
                    <a:pt x="26480" y="94202"/>
                    <a:pt x="26003" y="93154"/>
                  </a:cubicBezTo>
                  <a:cubicBezTo>
                    <a:pt x="24956" y="91249"/>
                    <a:pt x="23908" y="89249"/>
                    <a:pt x="22955" y="87344"/>
                  </a:cubicBezTo>
                  <a:cubicBezTo>
                    <a:pt x="21622" y="84772"/>
                    <a:pt x="20288" y="82105"/>
                    <a:pt x="19241" y="79343"/>
                  </a:cubicBezTo>
                  <a:cubicBezTo>
                    <a:pt x="18383" y="77343"/>
                    <a:pt x="17431" y="75438"/>
                    <a:pt x="16574" y="73437"/>
                  </a:cubicBezTo>
                  <a:cubicBezTo>
                    <a:pt x="16288" y="72676"/>
                    <a:pt x="16002" y="72009"/>
                    <a:pt x="15716" y="71247"/>
                  </a:cubicBezTo>
                  <a:cubicBezTo>
                    <a:pt x="14859" y="69151"/>
                    <a:pt x="14097" y="67056"/>
                    <a:pt x="13335" y="64865"/>
                  </a:cubicBezTo>
                  <a:cubicBezTo>
                    <a:pt x="12764" y="63627"/>
                    <a:pt x="12383" y="62198"/>
                    <a:pt x="11906" y="60864"/>
                  </a:cubicBezTo>
                  <a:cubicBezTo>
                    <a:pt x="11906" y="60579"/>
                    <a:pt x="11716" y="60293"/>
                    <a:pt x="11621" y="60007"/>
                  </a:cubicBezTo>
                  <a:cubicBezTo>
                    <a:pt x="10763" y="57626"/>
                    <a:pt x="10001" y="55245"/>
                    <a:pt x="9335" y="52768"/>
                  </a:cubicBezTo>
                  <a:cubicBezTo>
                    <a:pt x="8477" y="50196"/>
                    <a:pt x="7715" y="47625"/>
                    <a:pt x="7144" y="44958"/>
                  </a:cubicBezTo>
                  <a:cubicBezTo>
                    <a:pt x="6953" y="44577"/>
                    <a:pt x="6953" y="44291"/>
                    <a:pt x="6858" y="43910"/>
                  </a:cubicBezTo>
                  <a:cubicBezTo>
                    <a:pt x="6668" y="43053"/>
                    <a:pt x="6382" y="42100"/>
                    <a:pt x="6191" y="41243"/>
                  </a:cubicBezTo>
                  <a:cubicBezTo>
                    <a:pt x="5525" y="38767"/>
                    <a:pt x="4953" y="36195"/>
                    <a:pt x="4477" y="33623"/>
                  </a:cubicBezTo>
                  <a:cubicBezTo>
                    <a:pt x="4477" y="33432"/>
                    <a:pt x="4477" y="33432"/>
                    <a:pt x="4477" y="33242"/>
                  </a:cubicBezTo>
                  <a:cubicBezTo>
                    <a:pt x="4000" y="31146"/>
                    <a:pt x="3619" y="29051"/>
                    <a:pt x="3334" y="26861"/>
                  </a:cubicBezTo>
                  <a:cubicBezTo>
                    <a:pt x="2953" y="25241"/>
                    <a:pt x="2667" y="23526"/>
                    <a:pt x="2476" y="21717"/>
                  </a:cubicBezTo>
                  <a:cubicBezTo>
                    <a:pt x="1905" y="18192"/>
                    <a:pt x="1524" y="14573"/>
                    <a:pt x="1143" y="10953"/>
                  </a:cubicBezTo>
                  <a:cubicBezTo>
                    <a:pt x="762" y="7429"/>
                    <a:pt x="476" y="3714"/>
                    <a:pt x="286" y="95"/>
                  </a:cubicBezTo>
                  <a:close/>
                </a:path>
              </a:pathLst>
            </a:custGeom>
            <a:gradFill>
              <a:gsLst>
                <a:gs pos="0">
                  <a:srgbClr val="F1F1F1"/>
                </a:gs>
                <a:gs pos="6000">
                  <a:srgbClr val="DCDCDC"/>
                </a:gs>
                <a:gs pos="15000">
                  <a:srgbClr val="C6C6C6"/>
                </a:gs>
                <a:gs pos="25000">
                  <a:srgbClr val="B5B5B5"/>
                </a:gs>
                <a:gs pos="37000">
                  <a:srgbClr val="A9A9A9"/>
                </a:gs>
                <a:gs pos="54000">
                  <a:srgbClr val="A2A2A2"/>
                </a:gs>
                <a:gs pos="100000">
                  <a:srgbClr val="A1A1A1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E6CDFAB-CF08-C4D6-07A1-B0C6A8132909}"/>
                </a:ext>
              </a:extLst>
            </p:cNvPr>
            <p:cNvSpPr/>
            <p:nvPr/>
          </p:nvSpPr>
          <p:spPr>
            <a:xfrm rot="16200000">
              <a:off x="10746740" y="6151406"/>
              <a:ext cx="285" cy="11334"/>
            </a:xfrm>
            <a:custGeom>
              <a:avLst/>
              <a:gdLst>
                <a:gd name="connsiteX0" fmla="*/ 0 w 285"/>
                <a:gd name="connsiteY0" fmla="*/ 0 h 11334"/>
                <a:gd name="connsiteX1" fmla="*/ 286 w 285"/>
                <a:gd name="connsiteY1" fmla="*/ 11335 h 11334"/>
                <a:gd name="connsiteX2" fmla="*/ 0 w 285"/>
                <a:gd name="connsiteY2" fmla="*/ 0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11334">
                  <a:moveTo>
                    <a:pt x="0" y="0"/>
                  </a:moveTo>
                  <a:cubicBezTo>
                    <a:pt x="0" y="3810"/>
                    <a:pt x="95" y="7620"/>
                    <a:pt x="286" y="11335"/>
                  </a:cubicBezTo>
                  <a:cubicBezTo>
                    <a:pt x="95" y="7525"/>
                    <a:pt x="0" y="3810"/>
                    <a:pt x="0" y="0"/>
                  </a:cubicBezTo>
                  <a:close/>
                </a:path>
              </a:pathLst>
            </a:custGeom>
            <a:solidFill>
              <a:srgbClr val="DFDFD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7BE0D10-AB8F-A752-9ECF-6D249BE95DCD}"/>
                </a:ext>
              </a:extLst>
            </p:cNvPr>
            <p:cNvSpPr/>
            <p:nvPr/>
          </p:nvSpPr>
          <p:spPr>
            <a:xfrm rot="16200000">
              <a:off x="3167983" y="3853785"/>
              <a:ext cx="4379785" cy="225742"/>
            </a:xfrm>
            <a:custGeom>
              <a:avLst/>
              <a:gdLst>
                <a:gd name="connsiteX0" fmla="*/ 4137660 w 4379785"/>
                <a:gd name="connsiteY0" fmla="*/ 0 h 225742"/>
                <a:gd name="connsiteX1" fmla="*/ 242507 w 4379785"/>
                <a:gd name="connsiteY1" fmla="*/ 0 h 225742"/>
                <a:gd name="connsiteX2" fmla="*/ 224314 w 4379785"/>
                <a:gd name="connsiteY2" fmla="*/ 667 h 225742"/>
                <a:gd name="connsiteX3" fmla="*/ 219170 w 4379785"/>
                <a:gd name="connsiteY3" fmla="*/ 1143 h 225742"/>
                <a:gd name="connsiteX4" fmla="*/ 189071 w 4379785"/>
                <a:gd name="connsiteY4" fmla="*/ 5906 h 225742"/>
                <a:gd name="connsiteX5" fmla="*/ 183452 w 4379785"/>
                <a:gd name="connsiteY5" fmla="*/ 7239 h 225742"/>
                <a:gd name="connsiteX6" fmla="*/ 179260 w 4379785"/>
                <a:gd name="connsiteY6" fmla="*/ 8287 h 225742"/>
                <a:gd name="connsiteX7" fmla="*/ 129635 w 4379785"/>
                <a:gd name="connsiteY7" fmla="*/ 27813 h 225742"/>
                <a:gd name="connsiteX8" fmla="*/ 124587 w 4379785"/>
                <a:gd name="connsiteY8" fmla="*/ 30480 h 225742"/>
                <a:gd name="connsiteX9" fmla="*/ 114491 w 4379785"/>
                <a:gd name="connsiteY9" fmla="*/ 36386 h 225742"/>
                <a:gd name="connsiteX10" fmla="*/ 109919 w 4379785"/>
                <a:gd name="connsiteY10" fmla="*/ 39338 h 225742"/>
                <a:gd name="connsiteX11" fmla="*/ 105156 w 4379785"/>
                <a:gd name="connsiteY11" fmla="*/ 42482 h 225742"/>
                <a:gd name="connsiteX12" fmla="*/ 92393 w 4379785"/>
                <a:gd name="connsiteY12" fmla="*/ 51911 h 225742"/>
                <a:gd name="connsiteX13" fmla="*/ 87059 w 4379785"/>
                <a:gd name="connsiteY13" fmla="*/ 56293 h 225742"/>
                <a:gd name="connsiteX14" fmla="*/ 78962 w 4379785"/>
                <a:gd name="connsiteY14" fmla="*/ 63246 h 225742"/>
                <a:gd name="connsiteX15" fmla="*/ 74390 w 4379785"/>
                <a:gd name="connsiteY15" fmla="*/ 67628 h 225742"/>
                <a:gd name="connsiteX16" fmla="*/ 66485 w 4379785"/>
                <a:gd name="connsiteY16" fmla="*/ 75533 h 225742"/>
                <a:gd name="connsiteX17" fmla="*/ 66199 w 4379785"/>
                <a:gd name="connsiteY17" fmla="*/ 75819 h 225742"/>
                <a:gd name="connsiteX18" fmla="*/ 51435 w 4379785"/>
                <a:gd name="connsiteY18" fmla="*/ 92773 h 225742"/>
                <a:gd name="connsiteX19" fmla="*/ 51149 w 4379785"/>
                <a:gd name="connsiteY19" fmla="*/ 93155 h 225742"/>
                <a:gd name="connsiteX20" fmla="*/ 32195 w 4379785"/>
                <a:gd name="connsiteY20" fmla="*/ 121063 h 225742"/>
                <a:gd name="connsiteX21" fmla="*/ 26670 w 4379785"/>
                <a:gd name="connsiteY21" fmla="*/ 131064 h 225742"/>
                <a:gd name="connsiteX22" fmla="*/ 25813 w 4379785"/>
                <a:gd name="connsiteY22" fmla="*/ 132683 h 225742"/>
                <a:gd name="connsiteX23" fmla="*/ 21622 w 4379785"/>
                <a:gd name="connsiteY23" fmla="*/ 141351 h 225742"/>
                <a:gd name="connsiteX24" fmla="*/ 17050 w 4379785"/>
                <a:gd name="connsiteY24" fmla="*/ 151829 h 225742"/>
                <a:gd name="connsiteX25" fmla="*/ 12954 w 4379785"/>
                <a:gd name="connsiteY25" fmla="*/ 162687 h 225742"/>
                <a:gd name="connsiteX26" fmla="*/ 9430 w 4379785"/>
                <a:gd name="connsiteY26" fmla="*/ 173450 h 225742"/>
                <a:gd name="connsiteX27" fmla="*/ 9239 w 4379785"/>
                <a:gd name="connsiteY27" fmla="*/ 174022 h 225742"/>
                <a:gd name="connsiteX28" fmla="*/ 6191 w 4379785"/>
                <a:gd name="connsiteY28" fmla="*/ 184976 h 225742"/>
                <a:gd name="connsiteX29" fmla="*/ 3715 w 4379785"/>
                <a:gd name="connsiteY29" fmla="*/ 196406 h 225742"/>
                <a:gd name="connsiteX30" fmla="*/ 1715 w 4379785"/>
                <a:gd name="connsiteY30" fmla="*/ 208121 h 225742"/>
                <a:gd name="connsiteX31" fmla="*/ 476 w 4379785"/>
                <a:gd name="connsiteY31" fmla="*/ 218408 h 225742"/>
                <a:gd name="connsiteX32" fmla="*/ 286 w 4379785"/>
                <a:gd name="connsiteY32" fmla="*/ 220028 h 225742"/>
                <a:gd name="connsiteX33" fmla="*/ 0 w 4379785"/>
                <a:gd name="connsiteY33" fmla="*/ 224028 h 225742"/>
                <a:gd name="connsiteX34" fmla="*/ 286 w 4379785"/>
                <a:gd name="connsiteY34" fmla="*/ 221075 h 225742"/>
                <a:gd name="connsiteX35" fmla="*/ 1619 w 4379785"/>
                <a:gd name="connsiteY35" fmla="*/ 210312 h 225742"/>
                <a:gd name="connsiteX36" fmla="*/ 2477 w 4379785"/>
                <a:gd name="connsiteY36" fmla="*/ 205169 h 225742"/>
                <a:gd name="connsiteX37" fmla="*/ 3620 w 4379785"/>
                <a:gd name="connsiteY37" fmla="*/ 198787 h 225742"/>
                <a:gd name="connsiteX38" fmla="*/ 6096 w 4379785"/>
                <a:gd name="connsiteY38" fmla="*/ 188119 h 225742"/>
                <a:gd name="connsiteX39" fmla="*/ 8573 w 4379785"/>
                <a:gd name="connsiteY39" fmla="*/ 179261 h 225742"/>
                <a:gd name="connsiteX40" fmla="*/ 10859 w 4379785"/>
                <a:gd name="connsiteY40" fmla="*/ 172022 h 225742"/>
                <a:gd name="connsiteX41" fmla="*/ 15907 w 4379785"/>
                <a:gd name="connsiteY41" fmla="*/ 158687 h 225742"/>
                <a:gd name="connsiteX42" fmla="*/ 18574 w 4379785"/>
                <a:gd name="connsiteY42" fmla="*/ 152876 h 225742"/>
                <a:gd name="connsiteX43" fmla="*/ 22289 w 4379785"/>
                <a:gd name="connsiteY43" fmla="*/ 144875 h 225742"/>
                <a:gd name="connsiteX44" fmla="*/ 25337 w 4379785"/>
                <a:gd name="connsiteY44" fmla="*/ 139065 h 225742"/>
                <a:gd name="connsiteX45" fmla="*/ 27051 w 4379785"/>
                <a:gd name="connsiteY45" fmla="*/ 136017 h 225742"/>
                <a:gd name="connsiteX46" fmla="*/ 30385 w 4379785"/>
                <a:gd name="connsiteY46" fmla="*/ 130112 h 225742"/>
                <a:gd name="connsiteX47" fmla="*/ 35338 w 4379785"/>
                <a:gd name="connsiteY47" fmla="*/ 122206 h 225742"/>
                <a:gd name="connsiteX48" fmla="*/ 38386 w 4379785"/>
                <a:gd name="connsiteY48" fmla="*/ 117729 h 225742"/>
                <a:gd name="connsiteX49" fmla="*/ 42958 w 4379785"/>
                <a:gd name="connsiteY49" fmla="*/ 111442 h 225742"/>
                <a:gd name="connsiteX50" fmla="*/ 48863 w 4379785"/>
                <a:gd name="connsiteY50" fmla="*/ 103823 h 225742"/>
                <a:gd name="connsiteX51" fmla="*/ 50483 w 4379785"/>
                <a:gd name="connsiteY51" fmla="*/ 101917 h 225742"/>
                <a:gd name="connsiteX52" fmla="*/ 55245 w 4379785"/>
                <a:gd name="connsiteY52" fmla="*/ 96393 h 225742"/>
                <a:gd name="connsiteX53" fmla="*/ 57626 w 4379785"/>
                <a:gd name="connsiteY53" fmla="*/ 93726 h 225742"/>
                <a:gd name="connsiteX54" fmla="*/ 63722 w 4379785"/>
                <a:gd name="connsiteY54" fmla="*/ 87440 h 225742"/>
                <a:gd name="connsiteX55" fmla="*/ 70390 w 4379785"/>
                <a:gd name="connsiteY55" fmla="*/ 80963 h 225742"/>
                <a:gd name="connsiteX56" fmla="*/ 72295 w 4379785"/>
                <a:gd name="connsiteY56" fmla="*/ 79248 h 225742"/>
                <a:gd name="connsiteX57" fmla="*/ 79439 w 4379785"/>
                <a:gd name="connsiteY57" fmla="*/ 73152 h 225742"/>
                <a:gd name="connsiteX58" fmla="*/ 87821 w 4379785"/>
                <a:gd name="connsiteY58" fmla="*/ 66580 h 225742"/>
                <a:gd name="connsiteX59" fmla="*/ 94679 w 4379785"/>
                <a:gd name="connsiteY59" fmla="*/ 61722 h 225742"/>
                <a:gd name="connsiteX60" fmla="*/ 98203 w 4379785"/>
                <a:gd name="connsiteY60" fmla="*/ 59246 h 225742"/>
                <a:gd name="connsiteX61" fmla="*/ 102680 w 4379785"/>
                <a:gd name="connsiteY61" fmla="*/ 56388 h 225742"/>
                <a:gd name="connsiteX62" fmla="*/ 107061 w 4379785"/>
                <a:gd name="connsiteY62" fmla="*/ 53721 h 225742"/>
                <a:gd name="connsiteX63" fmla="*/ 115919 w 4379785"/>
                <a:gd name="connsiteY63" fmla="*/ 48673 h 225742"/>
                <a:gd name="connsiteX64" fmla="*/ 121444 w 4379785"/>
                <a:gd name="connsiteY64" fmla="*/ 45815 h 225742"/>
                <a:gd name="connsiteX65" fmla="*/ 134779 w 4379785"/>
                <a:gd name="connsiteY65" fmla="*/ 39624 h 225742"/>
                <a:gd name="connsiteX66" fmla="*/ 140208 w 4379785"/>
                <a:gd name="connsiteY66" fmla="*/ 37529 h 225742"/>
                <a:gd name="connsiteX67" fmla="*/ 145733 w 4379785"/>
                <a:gd name="connsiteY67" fmla="*/ 35433 h 225742"/>
                <a:gd name="connsiteX68" fmla="*/ 155067 w 4379785"/>
                <a:gd name="connsiteY68" fmla="*/ 32385 h 225742"/>
                <a:gd name="connsiteX69" fmla="*/ 164687 w 4379785"/>
                <a:gd name="connsiteY69" fmla="*/ 29718 h 225742"/>
                <a:gd name="connsiteX70" fmla="*/ 175355 w 4379785"/>
                <a:gd name="connsiteY70" fmla="*/ 27242 h 225742"/>
                <a:gd name="connsiteX71" fmla="*/ 183356 w 4379785"/>
                <a:gd name="connsiteY71" fmla="*/ 25813 h 225742"/>
                <a:gd name="connsiteX72" fmla="*/ 219742 w 4379785"/>
                <a:gd name="connsiteY72" fmla="*/ 22765 h 225742"/>
                <a:gd name="connsiteX73" fmla="*/ 4159949 w 4379785"/>
                <a:gd name="connsiteY73" fmla="*/ 22765 h 225742"/>
                <a:gd name="connsiteX74" fmla="*/ 4196715 w 4379785"/>
                <a:gd name="connsiteY74" fmla="*/ 25908 h 225742"/>
                <a:gd name="connsiteX75" fmla="*/ 4204335 w 4379785"/>
                <a:gd name="connsiteY75" fmla="*/ 27242 h 225742"/>
                <a:gd name="connsiteX76" fmla="*/ 4204907 w 4379785"/>
                <a:gd name="connsiteY76" fmla="*/ 27242 h 225742"/>
                <a:gd name="connsiteX77" fmla="*/ 4215003 w 4379785"/>
                <a:gd name="connsiteY77" fmla="*/ 29623 h 225742"/>
                <a:gd name="connsiteX78" fmla="*/ 4215480 w 4379785"/>
                <a:gd name="connsiteY78" fmla="*/ 29623 h 225742"/>
                <a:gd name="connsiteX79" fmla="*/ 4224623 w 4379785"/>
                <a:gd name="connsiteY79" fmla="*/ 32290 h 225742"/>
                <a:gd name="connsiteX80" fmla="*/ 4233577 w 4379785"/>
                <a:gd name="connsiteY80" fmla="*/ 35243 h 225742"/>
                <a:gd name="connsiteX81" fmla="*/ 4240435 w 4379785"/>
                <a:gd name="connsiteY81" fmla="*/ 37814 h 225742"/>
                <a:gd name="connsiteX82" fmla="*/ 4244912 w 4379785"/>
                <a:gd name="connsiteY82" fmla="*/ 39624 h 225742"/>
                <a:gd name="connsiteX83" fmla="*/ 4258342 w 4379785"/>
                <a:gd name="connsiteY83" fmla="*/ 45815 h 225742"/>
                <a:gd name="connsiteX84" fmla="*/ 4263866 w 4379785"/>
                <a:gd name="connsiteY84" fmla="*/ 48673 h 225742"/>
                <a:gd name="connsiteX85" fmla="*/ 4272725 w 4379785"/>
                <a:gd name="connsiteY85" fmla="*/ 53721 h 225742"/>
                <a:gd name="connsiteX86" fmla="*/ 4277106 w 4379785"/>
                <a:gd name="connsiteY86" fmla="*/ 56388 h 225742"/>
                <a:gd name="connsiteX87" fmla="*/ 4281583 w 4379785"/>
                <a:gd name="connsiteY87" fmla="*/ 59246 h 225742"/>
                <a:gd name="connsiteX88" fmla="*/ 4285107 w 4379785"/>
                <a:gd name="connsiteY88" fmla="*/ 61722 h 225742"/>
                <a:gd name="connsiteX89" fmla="*/ 4291965 w 4379785"/>
                <a:gd name="connsiteY89" fmla="*/ 66580 h 225742"/>
                <a:gd name="connsiteX90" fmla="*/ 4300347 w 4379785"/>
                <a:gd name="connsiteY90" fmla="*/ 73152 h 225742"/>
                <a:gd name="connsiteX91" fmla="*/ 4307491 w 4379785"/>
                <a:gd name="connsiteY91" fmla="*/ 79248 h 225742"/>
                <a:gd name="connsiteX92" fmla="*/ 4309396 w 4379785"/>
                <a:gd name="connsiteY92" fmla="*/ 80963 h 225742"/>
                <a:gd name="connsiteX93" fmla="*/ 4316064 w 4379785"/>
                <a:gd name="connsiteY93" fmla="*/ 87440 h 225742"/>
                <a:gd name="connsiteX94" fmla="*/ 4323303 w 4379785"/>
                <a:gd name="connsiteY94" fmla="*/ 95060 h 225742"/>
                <a:gd name="connsiteX95" fmla="*/ 4329494 w 4379785"/>
                <a:gd name="connsiteY95" fmla="*/ 102298 h 225742"/>
                <a:gd name="connsiteX96" fmla="*/ 4330827 w 4379785"/>
                <a:gd name="connsiteY96" fmla="*/ 103918 h 225742"/>
                <a:gd name="connsiteX97" fmla="*/ 4336733 w 4379785"/>
                <a:gd name="connsiteY97" fmla="*/ 111538 h 225742"/>
                <a:gd name="connsiteX98" fmla="*/ 4342448 w 4379785"/>
                <a:gd name="connsiteY98" fmla="*/ 119539 h 225742"/>
                <a:gd name="connsiteX99" fmla="*/ 4343305 w 4379785"/>
                <a:gd name="connsiteY99" fmla="*/ 120682 h 225742"/>
                <a:gd name="connsiteX100" fmla="*/ 4346639 w 4379785"/>
                <a:gd name="connsiteY100" fmla="*/ 125825 h 225742"/>
                <a:gd name="connsiteX101" fmla="*/ 4350354 w 4379785"/>
                <a:gd name="connsiteY101" fmla="*/ 131826 h 225742"/>
                <a:gd name="connsiteX102" fmla="*/ 4350544 w 4379785"/>
                <a:gd name="connsiteY102" fmla="*/ 132207 h 225742"/>
                <a:gd name="connsiteX103" fmla="*/ 4355306 w 4379785"/>
                <a:gd name="connsiteY103" fmla="*/ 140875 h 225742"/>
                <a:gd name="connsiteX104" fmla="*/ 4355688 w 4379785"/>
                <a:gd name="connsiteY104" fmla="*/ 141542 h 225742"/>
                <a:gd name="connsiteX105" fmla="*/ 4359497 w 4379785"/>
                <a:gd name="connsiteY105" fmla="*/ 149352 h 225742"/>
                <a:gd name="connsiteX106" fmla="*/ 4361783 w 4379785"/>
                <a:gd name="connsiteY106" fmla="*/ 154495 h 225742"/>
                <a:gd name="connsiteX107" fmla="*/ 4368451 w 4379785"/>
                <a:gd name="connsiteY107" fmla="*/ 171450 h 225742"/>
                <a:gd name="connsiteX108" fmla="*/ 4371118 w 4379785"/>
                <a:gd name="connsiteY108" fmla="*/ 179642 h 225742"/>
                <a:gd name="connsiteX109" fmla="*/ 4373880 w 4379785"/>
                <a:gd name="connsiteY109" fmla="*/ 189738 h 225742"/>
                <a:gd name="connsiteX110" fmla="*/ 4376071 w 4379785"/>
                <a:gd name="connsiteY110" fmla="*/ 199168 h 225742"/>
                <a:gd name="connsiteX111" fmla="*/ 4377214 w 4379785"/>
                <a:gd name="connsiteY111" fmla="*/ 205550 h 225742"/>
                <a:gd name="connsiteX112" fmla="*/ 4378071 w 4379785"/>
                <a:gd name="connsiteY112" fmla="*/ 210693 h 225742"/>
                <a:gd name="connsiteX113" fmla="*/ 4379405 w 4379785"/>
                <a:gd name="connsiteY113" fmla="*/ 221456 h 225742"/>
                <a:gd name="connsiteX114" fmla="*/ 4379786 w 4379785"/>
                <a:gd name="connsiteY114" fmla="*/ 225743 h 225742"/>
                <a:gd name="connsiteX115" fmla="*/ 4379405 w 4379785"/>
                <a:gd name="connsiteY115" fmla="*/ 220408 h 225742"/>
                <a:gd name="connsiteX116" fmla="*/ 4379214 w 4379785"/>
                <a:gd name="connsiteY116" fmla="*/ 218789 h 225742"/>
                <a:gd name="connsiteX117" fmla="*/ 4377976 w 4379785"/>
                <a:gd name="connsiteY117" fmla="*/ 208502 h 225742"/>
                <a:gd name="connsiteX118" fmla="*/ 4375976 w 4379785"/>
                <a:gd name="connsiteY118" fmla="*/ 196787 h 225742"/>
                <a:gd name="connsiteX119" fmla="*/ 4366832 w 4379785"/>
                <a:gd name="connsiteY119" fmla="*/ 163068 h 225742"/>
                <a:gd name="connsiteX120" fmla="*/ 4362736 w 4379785"/>
                <a:gd name="connsiteY120" fmla="*/ 152210 h 225742"/>
                <a:gd name="connsiteX121" fmla="*/ 4358164 w 4379785"/>
                <a:gd name="connsiteY121" fmla="*/ 141732 h 225742"/>
                <a:gd name="connsiteX122" fmla="*/ 4353973 w 4379785"/>
                <a:gd name="connsiteY122" fmla="*/ 133064 h 225742"/>
                <a:gd name="connsiteX123" fmla="*/ 4353116 w 4379785"/>
                <a:gd name="connsiteY123" fmla="*/ 131445 h 225742"/>
                <a:gd name="connsiteX124" fmla="*/ 4347591 w 4379785"/>
                <a:gd name="connsiteY124" fmla="*/ 121444 h 225742"/>
                <a:gd name="connsiteX125" fmla="*/ 4342257 w 4379785"/>
                <a:gd name="connsiteY125" fmla="*/ 112586 h 225742"/>
                <a:gd name="connsiteX126" fmla="*/ 4341686 w 4379785"/>
                <a:gd name="connsiteY126" fmla="*/ 111728 h 225742"/>
                <a:gd name="connsiteX127" fmla="*/ 4335780 w 4379785"/>
                <a:gd name="connsiteY127" fmla="*/ 102965 h 225742"/>
                <a:gd name="connsiteX128" fmla="*/ 4335304 w 4379785"/>
                <a:gd name="connsiteY128" fmla="*/ 102394 h 225742"/>
                <a:gd name="connsiteX129" fmla="*/ 4329970 w 4379785"/>
                <a:gd name="connsiteY129" fmla="*/ 95345 h 225742"/>
                <a:gd name="connsiteX130" fmla="*/ 4328732 w 4379785"/>
                <a:gd name="connsiteY130" fmla="*/ 93726 h 225742"/>
                <a:gd name="connsiteX131" fmla="*/ 4326541 w 4379785"/>
                <a:gd name="connsiteY131" fmla="*/ 91059 h 225742"/>
                <a:gd name="connsiteX132" fmla="*/ 4321207 w 4379785"/>
                <a:gd name="connsiteY132" fmla="*/ 84677 h 225742"/>
                <a:gd name="connsiteX133" fmla="*/ 4315301 w 4379785"/>
                <a:gd name="connsiteY133" fmla="*/ 78105 h 225742"/>
                <a:gd name="connsiteX134" fmla="*/ 4313397 w 4379785"/>
                <a:gd name="connsiteY134" fmla="*/ 76105 h 225742"/>
                <a:gd name="connsiteX135" fmla="*/ 4311396 w 4379785"/>
                <a:gd name="connsiteY135" fmla="*/ 74009 h 225742"/>
                <a:gd name="connsiteX136" fmla="*/ 4307300 w 4379785"/>
                <a:gd name="connsiteY136" fmla="*/ 69914 h 225742"/>
                <a:gd name="connsiteX137" fmla="*/ 4287584 w 4379785"/>
                <a:gd name="connsiteY137" fmla="*/ 52578 h 225742"/>
                <a:gd name="connsiteX138" fmla="*/ 4279583 w 4379785"/>
                <a:gd name="connsiteY138" fmla="*/ 46482 h 225742"/>
                <a:gd name="connsiteX139" fmla="*/ 4275106 w 4379785"/>
                <a:gd name="connsiteY139" fmla="*/ 43339 h 225742"/>
                <a:gd name="connsiteX140" fmla="*/ 4255389 w 4379785"/>
                <a:gd name="connsiteY140" fmla="*/ 31147 h 225742"/>
                <a:gd name="connsiteX141" fmla="*/ 4250341 w 4379785"/>
                <a:gd name="connsiteY141" fmla="*/ 28480 h 225742"/>
                <a:gd name="connsiteX142" fmla="*/ 4201478 w 4379785"/>
                <a:gd name="connsiteY142" fmla="*/ 9144 h 225742"/>
                <a:gd name="connsiteX143" fmla="*/ 4196525 w 4379785"/>
                <a:gd name="connsiteY143" fmla="*/ 7906 h 225742"/>
                <a:gd name="connsiteX144" fmla="*/ 4190810 w 4379785"/>
                <a:gd name="connsiteY144" fmla="*/ 6572 h 225742"/>
                <a:gd name="connsiteX145" fmla="*/ 4161377 w 4379785"/>
                <a:gd name="connsiteY145" fmla="*/ 1810 h 225742"/>
                <a:gd name="connsiteX146" fmla="*/ 4155662 w 4379785"/>
                <a:gd name="connsiteY146" fmla="*/ 1238 h 225742"/>
                <a:gd name="connsiteX147" fmla="*/ 4137470 w 4379785"/>
                <a:gd name="connsiteY147" fmla="*/ 572 h 22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</a:cxnLst>
              <a:rect l="l" t="t" r="r" b="b"/>
              <a:pathLst>
                <a:path w="4379785" h="225742">
                  <a:moveTo>
                    <a:pt x="4137660" y="0"/>
                  </a:moveTo>
                  <a:lnTo>
                    <a:pt x="242507" y="0"/>
                  </a:lnTo>
                  <a:cubicBezTo>
                    <a:pt x="236410" y="0"/>
                    <a:pt x="230315" y="190"/>
                    <a:pt x="224314" y="667"/>
                  </a:cubicBezTo>
                  <a:cubicBezTo>
                    <a:pt x="222599" y="857"/>
                    <a:pt x="220980" y="953"/>
                    <a:pt x="219170" y="1143"/>
                  </a:cubicBezTo>
                  <a:cubicBezTo>
                    <a:pt x="208979" y="2096"/>
                    <a:pt x="198882" y="3715"/>
                    <a:pt x="189071" y="5906"/>
                  </a:cubicBezTo>
                  <a:cubicBezTo>
                    <a:pt x="187166" y="6287"/>
                    <a:pt x="185357" y="6763"/>
                    <a:pt x="183452" y="7239"/>
                  </a:cubicBezTo>
                  <a:cubicBezTo>
                    <a:pt x="182023" y="7525"/>
                    <a:pt x="180594" y="7906"/>
                    <a:pt x="179260" y="8287"/>
                  </a:cubicBezTo>
                  <a:cubicBezTo>
                    <a:pt x="161830" y="12954"/>
                    <a:pt x="145256" y="19526"/>
                    <a:pt x="129635" y="27813"/>
                  </a:cubicBezTo>
                  <a:cubicBezTo>
                    <a:pt x="128016" y="28670"/>
                    <a:pt x="126302" y="29623"/>
                    <a:pt x="124587" y="30480"/>
                  </a:cubicBezTo>
                  <a:cubicBezTo>
                    <a:pt x="121158" y="32385"/>
                    <a:pt x="117824" y="34290"/>
                    <a:pt x="114491" y="36386"/>
                  </a:cubicBezTo>
                  <a:cubicBezTo>
                    <a:pt x="112967" y="37338"/>
                    <a:pt x="111443" y="38291"/>
                    <a:pt x="109919" y="39338"/>
                  </a:cubicBezTo>
                  <a:cubicBezTo>
                    <a:pt x="108299" y="40386"/>
                    <a:pt x="106775" y="41434"/>
                    <a:pt x="105156" y="42482"/>
                  </a:cubicBezTo>
                  <a:cubicBezTo>
                    <a:pt x="100775" y="45530"/>
                    <a:pt x="96488" y="48673"/>
                    <a:pt x="92393" y="51911"/>
                  </a:cubicBezTo>
                  <a:cubicBezTo>
                    <a:pt x="90488" y="53340"/>
                    <a:pt x="88773" y="54769"/>
                    <a:pt x="87059" y="56293"/>
                  </a:cubicBezTo>
                  <a:cubicBezTo>
                    <a:pt x="84296" y="58579"/>
                    <a:pt x="81534" y="60960"/>
                    <a:pt x="78962" y="63246"/>
                  </a:cubicBezTo>
                  <a:cubicBezTo>
                    <a:pt x="77343" y="64675"/>
                    <a:pt x="75914" y="66104"/>
                    <a:pt x="74390" y="67628"/>
                  </a:cubicBezTo>
                  <a:cubicBezTo>
                    <a:pt x="71723" y="70199"/>
                    <a:pt x="69056" y="72771"/>
                    <a:pt x="66485" y="75533"/>
                  </a:cubicBezTo>
                  <a:cubicBezTo>
                    <a:pt x="66485" y="75533"/>
                    <a:pt x="66294" y="75724"/>
                    <a:pt x="66199" y="75819"/>
                  </a:cubicBezTo>
                  <a:cubicBezTo>
                    <a:pt x="61055" y="81248"/>
                    <a:pt x="56102" y="86963"/>
                    <a:pt x="51435" y="92773"/>
                  </a:cubicBezTo>
                  <a:cubicBezTo>
                    <a:pt x="51435" y="92964"/>
                    <a:pt x="51245" y="92964"/>
                    <a:pt x="51149" y="93155"/>
                  </a:cubicBezTo>
                  <a:cubicBezTo>
                    <a:pt x="44196" y="101917"/>
                    <a:pt x="37910" y="111252"/>
                    <a:pt x="32195" y="121063"/>
                  </a:cubicBezTo>
                  <a:cubicBezTo>
                    <a:pt x="30290" y="124301"/>
                    <a:pt x="28480" y="127635"/>
                    <a:pt x="26670" y="131064"/>
                  </a:cubicBezTo>
                  <a:cubicBezTo>
                    <a:pt x="26480" y="131636"/>
                    <a:pt x="26099" y="132112"/>
                    <a:pt x="25813" y="132683"/>
                  </a:cubicBezTo>
                  <a:cubicBezTo>
                    <a:pt x="24384" y="135541"/>
                    <a:pt x="22955" y="138494"/>
                    <a:pt x="21622" y="141351"/>
                  </a:cubicBezTo>
                  <a:cubicBezTo>
                    <a:pt x="20003" y="144780"/>
                    <a:pt x="18479" y="148304"/>
                    <a:pt x="17050" y="151829"/>
                  </a:cubicBezTo>
                  <a:cubicBezTo>
                    <a:pt x="15526" y="155353"/>
                    <a:pt x="14192" y="158972"/>
                    <a:pt x="12954" y="162687"/>
                  </a:cubicBezTo>
                  <a:cubicBezTo>
                    <a:pt x="11716" y="166211"/>
                    <a:pt x="10573" y="169831"/>
                    <a:pt x="9430" y="173450"/>
                  </a:cubicBezTo>
                  <a:cubicBezTo>
                    <a:pt x="9430" y="173641"/>
                    <a:pt x="9430" y="173831"/>
                    <a:pt x="9239" y="174022"/>
                  </a:cubicBezTo>
                  <a:cubicBezTo>
                    <a:pt x="8191" y="177641"/>
                    <a:pt x="7239" y="181261"/>
                    <a:pt x="6191" y="184976"/>
                  </a:cubicBezTo>
                  <a:cubicBezTo>
                    <a:pt x="5334" y="188690"/>
                    <a:pt x="4477" y="192595"/>
                    <a:pt x="3715" y="196406"/>
                  </a:cubicBezTo>
                  <a:cubicBezTo>
                    <a:pt x="2953" y="200311"/>
                    <a:pt x="2286" y="204121"/>
                    <a:pt x="1715" y="208121"/>
                  </a:cubicBezTo>
                  <a:cubicBezTo>
                    <a:pt x="1238" y="211455"/>
                    <a:pt x="857" y="214979"/>
                    <a:pt x="476" y="218408"/>
                  </a:cubicBezTo>
                  <a:cubicBezTo>
                    <a:pt x="476" y="218980"/>
                    <a:pt x="476" y="219551"/>
                    <a:pt x="286" y="220028"/>
                  </a:cubicBezTo>
                  <a:cubicBezTo>
                    <a:pt x="95" y="221361"/>
                    <a:pt x="95" y="222695"/>
                    <a:pt x="0" y="224028"/>
                  </a:cubicBezTo>
                  <a:cubicBezTo>
                    <a:pt x="0" y="223076"/>
                    <a:pt x="191" y="222123"/>
                    <a:pt x="286" y="221075"/>
                  </a:cubicBezTo>
                  <a:cubicBezTo>
                    <a:pt x="572" y="217456"/>
                    <a:pt x="1048" y="213836"/>
                    <a:pt x="1619" y="210312"/>
                  </a:cubicBezTo>
                  <a:cubicBezTo>
                    <a:pt x="1810" y="208598"/>
                    <a:pt x="2191" y="206883"/>
                    <a:pt x="2477" y="205169"/>
                  </a:cubicBezTo>
                  <a:cubicBezTo>
                    <a:pt x="2762" y="202978"/>
                    <a:pt x="3143" y="200882"/>
                    <a:pt x="3620" y="198787"/>
                  </a:cubicBezTo>
                  <a:cubicBezTo>
                    <a:pt x="4382" y="195167"/>
                    <a:pt x="5239" y="191643"/>
                    <a:pt x="6096" y="188119"/>
                  </a:cubicBezTo>
                  <a:cubicBezTo>
                    <a:pt x="6858" y="185071"/>
                    <a:pt x="7715" y="182118"/>
                    <a:pt x="8573" y="179261"/>
                  </a:cubicBezTo>
                  <a:cubicBezTo>
                    <a:pt x="9335" y="176784"/>
                    <a:pt x="10097" y="174403"/>
                    <a:pt x="10859" y="172022"/>
                  </a:cubicBezTo>
                  <a:cubicBezTo>
                    <a:pt x="12478" y="167450"/>
                    <a:pt x="14097" y="162973"/>
                    <a:pt x="15907" y="158687"/>
                  </a:cubicBezTo>
                  <a:cubicBezTo>
                    <a:pt x="16764" y="156782"/>
                    <a:pt x="17621" y="154781"/>
                    <a:pt x="18574" y="152876"/>
                  </a:cubicBezTo>
                  <a:cubicBezTo>
                    <a:pt x="19717" y="150209"/>
                    <a:pt x="20955" y="147447"/>
                    <a:pt x="22289" y="144875"/>
                  </a:cubicBezTo>
                  <a:cubicBezTo>
                    <a:pt x="23241" y="142970"/>
                    <a:pt x="24194" y="140970"/>
                    <a:pt x="25337" y="139065"/>
                  </a:cubicBezTo>
                  <a:cubicBezTo>
                    <a:pt x="25908" y="138017"/>
                    <a:pt x="26480" y="136970"/>
                    <a:pt x="27051" y="136017"/>
                  </a:cubicBezTo>
                  <a:cubicBezTo>
                    <a:pt x="28099" y="134017"/>
                    <a:pt x="29242" y="132017"/>
                    <a:pt x="30385" y="130112"/>
                  </a:cubicBezTo>
                  <a:cubicBezTo>
                    <a:pt x="32004" y="127445"/>
                    <a:pt x="33719" y="124778"/>
                    <a:pt x="35338" y="122206"/>
                  </a:cubicBezTo>
                  <a:cubicBezTo>
                    <a:pt x="36290" y="120682"/>
                    <a:pt x="37338" y="119158"/>
                    <a:pt x="38386" y="117729"/>
                  </a:cubicBezTo>
                  <a:cubicBezTo>
                    <a:pt x="39814" y="115538"/>
                    <a:pt x="41434" y="113443"/>
                    <a:pt x="42958" y="111442"/>
                  </a:cubicBezTo>
                  <a:cubicBezTo>
                    <a:pt x="44863" y="108871"/>
                    <a:pt x="46768" y="106299"/>
                    <a:pt x="48863" y="103823"/>
                  </a:cubicBezTo>
                  <a:cubicBezTo>
                    <a:pt x="49435" y="103156"/>
                    <a:pt x="49911" y="102584"/>
                    <a:pt x="50483" y="101917"/>
                  </a:cubicBezTo>
                  <a:cubicBezTo>
                    <a:pt x="52007" y="100013"/>
                    <a:pt x="53531" y="98203"/>
                    <a:pt x="55245" y="96393"/>
                  </a:cubicBezTo>
                  <a:cubicBezTo>
                    <a:pt x="56007" y="95441"/>
                    <a:pt x="56864" y="94488"/>
                    <a:pt x="57626" y="93726"/>
                  </a:cubicBezTo>
                  <a:cubicBezTo>
                    <a:pt x="59531" y="91535"/>
                    <a:pt x="61532" y="89440"/>
                    <a:pt x="63722" y="87440"/>
                  </a:cubicBezTo>
                  <a:cubicBezTo>
                    <a:pt x="65818" y="85249"/>
                    <a:pt x="68104" y="83058"/>
                    <a:pt x="70390" y="80963"/>
                  </a:cubicBezTo>
                  <a:cubicBezTo>
                    <a:pt x="70961" y="80391"/>
                    <a:pt x="71628" y="79820"/>
                    <a:pt x="72295" y="79248"/>
                  </a:cubicBezTo>
                  <a:cubicBezTo>
                    <a:pt x="74581" y="77248"/>
                    <a:pt x="77057" y="75152"/>
                    <a:pt x="79439" y="73152"/>
                  </a:cubicBezTo>
                  <a:cubicBezTo>
                    <a:pt x="82106" y="70866"/>
                    <a:pt x="84963" y="68675"/>
                    <a:pt x="87821" y="66580"/>
                  </a:cubicBezTo>
                  <a:cubicBezTo>
                    <a:pt x="90107" y="64865"/>
                    <a:pt x="92297" y="63246"/>
                    <a:pt x="94679" y="61722"/>
                  </a:cubicBezTo>
                  <a:cubicBezTo>
                    <a:pt x="95822" y="60865"/>
                    <a:pt x="96965" y="60008"/>
                    <a:pt x="98203" y="59246"/>
                  </a:cubicBezTo>
                  <a:cubicBezTo>
                    <a:pt x="99727" y="58293"/>
                    <a:pt x="101251" y="57341"/>
                    <a:pt x="102680" y="56388"/>
                  </a:cubicBezTo>
                  <a:cubicBezTo>
                    <a:pt x="104108" y="55436"/>
                    <a:pt x="105537" y="54483"/>
                    <a:pt x="107061" y="53721"/>
                  </a:cubicBezTo>
                  <a:cubicBezTo>
                    <a:pt x="110014" y="52007"/>
                    <a:pt x="112871" y="50292"/>
                    <a:pt x="115919" y="48673"/>
                  </a:cubicBezTo>
                  <a:cubicBezTo>
                    <a:pt x="117824" y="47720"/>
                    <a:pt x="119634" y="46673"/>
                    <a:pt x="121444" y="45815"/>
                  </a:cubicBezTo>
                  <a:cubicBezTo>
                    <a:pt x="125825" y="43625"/>
                    <a:pt x="130207" y="41624"/>
                    <a:pt x="134779" y="39624"/>
                  </a:cubicBezTo>
                  <a:cubicBezTo>
                    <a:pt x="136589" y="38862"/>
                    <a:pt x="138398" y="38195"/>
                    <a:pt x="140208" y="37529"/>
                  </a:cubicBezTo>
                  <a:cubicBezTo>
                    <a:pt x="142018" y="36767"/>
                    <a:pt x="143923" y="36100"/>
                    <a:pt x="145733" y="35433"/>
                  </a:cubicBezTo>
                  <a:cubicBezTo>
                    <a:pt x="148781" y="34290"/>
                    <a:pt x="151924" y="33338"/>
                    <a:pt x="155067" y="32385"/>
                  </a:cubicBezTo>
                  <a:cubicBezTo>
                    <a:pt x="158210" y="31433"/>
                    <a:pt x="161449" y="30480"/>
                    <a:pt x="164687" y="29718"/>
                  </a:cubicBezTo>
                  <a:cubicBezTo>
                    <a:pt x="168116" y="28766"/>
                    <a:pt x="171736" y="28004"/>
                    <a:pt x="175355" y="27242"/>
                  </a:cubicBezTo>
                  <a:cubicBezTo>
                    <a:pt x="178022" y="26670"/>
                    <a:pt x="180689" y="26194"/>
                    <a:pt x="183356" y="25813"/>
                  </a:cubicBezTo>
                  <a:cubicBezTo>
                    <a:pt x="195167" y="23813"/>
                    <a:pt x="207359" y="22765"/>
                    <a:pt x="219742" y="22765"/>
                  </a:cubicBezTo>
                  <a:lnTo>
                    <a:pt x="4159949" y="22765"/>
                  </a:lnTo>
                  <a:cubicBezTo>
                    <a:pt x="4172522" y="22765"/>
                    <a:pt x="4184714" y="23813"/>
                    <a:pt x="4196715" y="25908"/>
                  </a:cubicBezTo>
                  <a:cubicBezTo>
                    <a:pt x="4199287" y="26194"/>
                    <a:pt x="4201859" y="26765"/>
                    <a:pt x="4204335" y="27242"/>
                  </a:cubicBezTo>
                  <a:cubicBezTo>
                    <a:pt x="4204526" y="27242"/>
                    <a:pt x="4204621" y="27242"/>
                    <a:pt x="4204907" y="27242"/>
                  </a:cubicBezTo>
                  <a:cubicBezTo>
                    <a:pt x="4208240" y="27908"/>
                    <a:pt x="4211670" y="28766"/>
                    <a:pt x="4215003" y="29623"/>
                  </a:cubicBezTo>
                  <a:cubicBezTo>
                    <a:pt x="4215194" y="29623"/>
                    <a:pt x="4215289" y="29623"/>
                    <a:pt x="4215480" y="29623"/>
                  </a:cubicBezTo>
                  <a:cubicBezTo>
                    <a:pt x="4218528" y="30480"/>
                    <a:pt x="4221671" y="31242"/>
                    <a:pt x="4224623" y="32290"/>
                  </a:cubicBezTo>
                  <a:cubicBezTo>
                    <a:pt x="4227672" y="33147"/>
                    <a:pt x="4230624" y="34195"/>
                    <a:pt x="4233577" y="35243"/>
                  </a:cubicBezTo>
                  <a:cubicBezTo>
                    <a:pt x="4235863" y="36100"/>
                    <a:pt x="4238149" y="36862"/>
                    <a:pt x="4240435" y="37814"/>
                  </a:cubicBezTo>
                  <a:cubicBezTo>
                    <a:pt x="4241959" y="38386"/>
                    <a:pt x="4243483" y="39053"/>
                    <a:pt x="4244912" y="39624"/>
                  </a:cubicBezTo>
                  <a:cubicBezTo>
                    <a:pt x="4249484" y="41529"/>
                    <a:pt x="4253961" y="43625"/>
                    <a:pt x="4258342" y="45815"/>
                  </a:cubicBezTo>
                  <a:cubicBezTo>
                    <a:pt x="4260247" y="46673"/>
                    <a:pt x="4262057" y="47720"/>
                    <a:pt x="4263866" y="48673"/>
                  </a:cubicBezTo>
                  <a:cubicBezTo>
                    <a:pt x="4266914" y="50292"/>
                    <a:pt x="4269772" y="52007"/>
                    <a:pt x="4272725" y="53721"/>
                  </a:cubicBezTo>
                  <a:cubicBezTo>
                    <a:pt x="4274249" y="54578"/>
                    <a:pt x="4275678" y="55436"/>
                    <a:pt x="4277106" y="56388"/>
                  </a:cubicBezTo>
                  <a:cubicBezTo>
                    <a:pt x="4278725" y="57245"/>
                    <a:pt x="4280154" y="58293"/>
                    <a:pt x="4281583" y="59246"/>
                  </a:cubicBezTo>
                  <a:cubicBezTo>
                    <a:pt x="4282821" y="60103"/>
                    <a:pt x="4283964" y="60865"/>
                    <a:pt x="4285107" y="61722"/>
                  </a:cubicBezTo>
                  <a:cubicBezTo>
                    <a:pt x="4287393" y="63246"/>
                    <a:pt x="4289679" y="64865"/>
                    <a:pt x="4291965" y="66580"/>
                  </a:cubicBezTo>
                  <a:cubicBezTo>
                    <a:pt x="4294823" y="68580"/>
                    <a:pt x="4297585" y="70771"/>
                    <a:pt x="4300347" y="73152"/>
                  </a:cubicBezTo>
                  <a:cubicBezTo>
                    <a:pt x="4302729" y="75152"/>
                    <a:pt x="4305110" y="77248"/>
                    <a:pt x="4307491" y="79248"/>
                  </a:cubicBezTo>
                  <a:cubicBezTo>
                    <a:pt x="4308158" y="79820"/>
                    <a:pt x="4308729" y="80486"/>
                    <a:pt x="4309396" y="80963"/>
                  </a:cubicBezTo>
                  <a:cubicBezTo>
                    <a:pt x="4311682" y="83058"/>
                    <a:pt x="4313968" y="85249"/>
                    <a:pt x="4316064" y="87440"/>
                  </a:cubicBezTo>
                  <a:cubicBezTo>
                    <a:pt x="4318540" y="89916"/>
                    <a:pt x="4321016" y="92488"/>
                    <a:pt x="4323303" y="95060"/>
                  </a:cubicBezTo>
                  <a:cubicBezTo>
                    <a:pt x="4325589" y="97346"/>
                    <a:pt x="4327684" y="99822"/>
                    <a:pt x="4329494" y="102298"/>
                  </a:cubicBezTo>
                  <a:cubicBezTo>
                    <a:pt x="4330065" y="102775"/>
                    <a:pt x="4330446" y="103251"/>
                    <a:pt x="4330827" y="103918"/>
                  </a:cubicBezTo>
                  <a:cubicBezTo>
                    <a:pt x="4332923" y="106394"/>
                    <a:pt x="4334923" y="108966"/>
                    <a:pt x="4336733" y="111538"/>
                  </a:cubicBezTo>
                  <a:cubicBezTo>
                    <a:pt x="4338638" y="114205"/>
                    <a:pt x="4340638" y="116872"/>
                    <a:pt x="4342448" y="119539"/>
                  </a:cubicBezTo>
                  <a:cubicBezTo>
                    <a:pt x="4342733" y="119920"/>
                    <a:pt x="4343019" y="120301"/>
                    <a:pt x="4343305" y="120682"/>
                  </a:cubicBezTo>
                  <a:cubicBezTo>
                    <a:pt x="4344448" y="122301"/>
                    <a:pt x="4345591" y="124016"/>
                    <a:pt x="4346639" y="125825"/>
                  </a:cubicBezTo>
                  <a:cubicBezTo>
                    <a:pt x="4347877" y="127730"/>
                    <a:pt x="4349115" y="129826"/>
                    <a:pt x="4350354" y="131826"/>
                  </a:cubicBezTo>
                  <a:cubicBezTo>
                    <a:pt x="4350354" y="131826"/>
                    <a:pt x="4350544" y="132017"/>
                    <a:pt x="4350544" y="132207"/>
                  </a:cubicBezTo>
                  <a:cubicBezTo>
                    <a:pt x="4352163" y="135065"/>
                    <a:pt x="4353782" y="137922"/>
                    <a:pt x="4355306" y="140875"/>
                  </a:cubicBezTo>
                  <a:cubicBezTo>
                    <a:pt x="4355497" y="141065"/>
                    <a:pt x="4355497" y="141351"/>
                    <a:pt x="4355688" y="141542"/>
                  </a:cubicBezTo>
                  <a:cubicBezTo>
                    <a:pt x="4357021" y="144113"/>
                    <a:pt x="4358355" y="146685"/>
                    <a:pt x="4359497" y="149352"/>
                  </a:cubicBezTo>
                  <a:cubicBezTo>
                    <a:pt x="4360355" y="150971"/>
                    <a:pt x="4361117" y="152686"/>
                    <a:pt x="4361783" y="154495"/>
                  </a:cubicBezTo>
                  <a:cubicBezTo>
                    <a:pt x="4364355" y="160020"/>
                    <a:pt x="4366546" y="165640"/>
                    <a:pt x="4368451" y="171450"/>
                  </a:cubicBezTo>
                  <a:cubicBezTo>
                    <a:pt x="4369404" y="174117"/>
                    <a:pt x="4370356" y="176879"/>
                    <a:pt x="4371118" y="179642"/>
                  </a:cubicBezTo>
                  <a:cubicBezTo>
                    <a:pt x="4372166" y="182975"/>
                    <a:pt x="4373023" y="186309"/>
                    <a:pt x="4373880" y="189738"/>
                  </a:cubicBezTo>
                  <a:cubicBezTo>
                    <a:pt x="4374738" y="192786"/>
                    <a:pt x="4375499" y="195929"/>
                    <a:pt x="4376071" y="199168"/>
                  </a:cubicBezTo>
                  <a:cubicBezTo>
                    <a:pt x="4376547" y="201263"/>
                    <a:pt x="4376928" y="203359"/>
                    <a:pt x="4377214" y="205550"/>
                  </a:cubicBezTo>
                  <a:cubicBezTo>
                    <a:pt x="4377595" y="207169"/>
                    <a:pt x="4377881" y="208883"/>
                    <a:pt x="4378071" y="210693"/>
                  </a:cubicBezTo>
                  <a:cubicBezTo>
                    <a:pt x="4378643" y="214217"/>
                    <a:pt x="4379024" y="217837"/>
                    <a:pt x="4379405" y="221456"/>
                  </a:cubicBezTo>
                  <a:cubicBezTo>
                    <a:pt x="4379595" y="222885"/>
                    <a:pt x="4379690" y="224314"/>
                    <a:pt x="4379786" y="225743"/>
                  </a:cubicBezTo>
                  <a:cubicBezTo>
                    <a:pt x="4379786" y="223933"/>
                    <a:pt x="4379595" y="222123"/>
                    <a:pt x="4379405" y="220408"/>
                  </a:cubicBezTo>
                  <a:cubicBezTo>
                    <a:pt x="4379405" y="219837"/>
                    <a:pt x="4379214" y="219266"/>
                    <a:pt x="4379214" y="218789"/>
                  </a:cubicBezTo>
                  <a:cubicBezTo>
                    <a:pt x="4378833" y="215360"/>
                    <a:pt x="4378357" y="211836"/>
                    <a:pt x="4377976" y="208502"/>
                  </a:cubicBezTo>
                  <a:cubicBezTo>
                    <a:pt x="4377405" y="204502"/>
                    <a:pt x="4376738" y="200692"/>
                    <a:pt x="4375976" y="196787"/>
                  </a:cubicBezTo>
                  <a:cubicBezTo>
                    <a:pt x="4373690" y="185261"/>
                    <a:pt x="4370642" y="173927"/>
                    <a:pt x="4366832" y="163068"/>
                  </a:cubicBezTo>
                  <a:cubicBezTo>
                    <a:pt x="4365594" y="159353"/>
                    <a:pt x="4364165" y="155829"/>
                    <a:pt x="4362736" y="152210"/>
                  </a:cubicBezTo>
                  <a:cubicBezTo>
                    <a:pt x="4361307" y="148685"/>
                    <a:pt x="4359783" y="145161"/>
                    <a:pt x="4358164" y="141732"/>
                  </a:cubicBezTo>
                  <a:cubicBezTo>
                    <a:pt x="4356831" y="138779"/>
                    <a:pt x="4355402" y="135922"/>
                    <a:pt x="4353973" y="133064"/>
                  </a:cubicBezTo>
                  <a:cubicBezTo>
                    <a:pt x="4353687" y="132493"/>
                    <a:pt x="4353401" y="132017"/>
                    <a:pt x="4353116" y="131445"/>
                  </a:cubicBezTo>
                  <a:cubicBezTo>
                    <a:pt x="4351306" y="128111"/>
                    <a:pt x="4349496" y="124682"/>
                    <a:pt x="4347591" y="121444"/>
                  </a:cubicBezTo>
                  <a:cubicBezTo>
                    <a:pt x="4345877" y="118396"/>
                    <a:pt x="4344067" y="115538"/>
                    <a:pt x="4342257" y="112586"/>
                  </a:cubicBezTo>
                  <a:cubicBezTo>
                    <a:pt x="4342067" y="112300"/>
                    <a:pt x="4341781" y="112014"/>
                    <a:pt x="4341686" y="111728"/>
                  </a:cubicBezTo>
                  <a:cubicBezTo>
                    <a:pt x="4339781" y="108776"/>
                    <a:pt x="4337781" y="105823"/>
                    <a:pt x="4335780" y="102965"/>
                  </a:cubicBezTo>
                  <a:cubicBezTo>
                    <a:pt x="4335590" y="102775"/>
                    <a:pt x="4335399" y="102584"/>
                    <a:pt x="4335304" y="102394"/>
                  </a:cubicBezTo>
                  <a:cubicBezTo>
                    <a:pt x="4333589" y="100013"/>
                    <a:pt x="4331780" y="97631"/>
                    <a:pt x="4329970" y="95345"/>
                  </a:cubicBezTo>
                  <a:cubicBezTo>
                    <a:pt x="4329589" y="94774"/>
                    <a:pt x="4329113" y="94202"/>
                    <a:pt x="4328732" y="93726"/>
                  </a:cubicBezTo>
                  <a:cubicBezTo>
                    <a:pt x="4328065" y="92869"/>
                    <a:pt x="4327303" y="91916"/>
                    <a:pt x="4326541" y="91059"/>
                  </a:cubicBezTo>
                  <a:cubicBezTo>
                    <a:pt x="4324826" y="88868"/>
                    <a:pt x="4323017" y="86678"/>
                    <a:pt x="4321207" y="84677"/>
                  </a:cubicBezTo>
                  <a:cubicBezTo>
                    <a:pt x="4319302" y="82391"/>
                    <a:pt x="4317397" y="80201"/>
                    <a:pt x="4315301" y="78105"/>
                  </a:cubicBezTo>
                  <a:cubicBezTo>
                    <a:pt x="4314730" y="77438"/>
                    <a:pt x="4314063" y="76772"/>
                    <a:pt x="4313397" y="76105"/>
                  </a:cubicBezTo>
                  <a:cubicBezTo>
                    <a:pt x="4312825" y="75438"/>
                    <a:pt x="4312158" y="74676"/>
                    <a:pt x="4311396" y="74009"/>
                  </a:cubicBezTo>
                  <a:cubicBezTo>
                    <a:pt x="4310063" y="72581"/>
                    <a:pt x="4308729" y="71247"/>
                    <a:pt x="4307300" y="69914"/>
                  </a:cubicBezTo>
                  <a:cubicBezTo>
                    <a:pt x="4301014" y="63722"/>
                    <a:pt x="4294442" y="58007"/>
                    <a:pt x="4287584" y="52578"/>
                  </a:cubicBezTo>
                  <a:cubicBezTo>
                    <a:pt x="4284917" y="50483"/>
                    <a:pt x="4282250" y="48482"/>
                    <a:pt x="4279583" y="46482"/>
                  </a:cubicBezTo>
                  <a:cubicBezTo>
                    <a:pt x="4278059" y="45434"/>
                    <a:pt x="4276535" y="44387"/>
                    <a:pt x="4275106" y="43339"/>
                  </a:cubicBezTo>
                  <a:cubicBezTo>
                    <a:pt x="4268724" y="38957"/>
                    <a:pt x="4262152" y="34957"/>
                    <a:pt x="4255389" y="31147"/>
                  </a:cubicBezTo>
                  <a:cubicBezTo>
                    <a:pt x="4253770" y="30290"/>
                    <a:pt x="4252056" y="29337"/>
                    <a:pt x="4250341" y="28480"/>
                  </a:cubicBezTo>
                  <a:cubicBezTo>
                    <a:pt x="4234911" y="20384"/>
                    <a:pt x="4218623" y="13811"/>
                    <a:pt x="4201478" y="9144"/>
                  </a:cubicBezTo>
                  <a:cubicBezTo>
                    <a:pt x="4199858" y="8668"/>
                    <a:pt x="4198144" y="8287"/>
                    <a:pt x="4196525" y="7906"/>
                  </a:cubicBezTo>
                  <a:cubicBezTo>
                    <a:pt x="4194620" y="7334"/>
                    <a:pt x="4192810" y="6953"/>
                    <a:pt x="4190810" y="6572"/>
                  </a:cubicBezTo>
                  <a:cubicBezTo>
                    <a:pt x="4181189" y="4382"/>
                    <a:pt x="4171474" y="2858"/>
                    <a:pt x="4161377" y="1810"/>
                  </a:cubicBezTo>
                  <a:cubicBezTo>
                    <a:pt x="4159472" y="1619"/>
                    <a:pt x="4157567" y="1429"/>
                    <a:pt x="4155662" y="1238"/>
                  </a:cubicBezTo>
                  <a:cubicBezTo>
                    <a:pt x="4149662" y="762"/>
                    <a:pt x="4143565" y="572"/>
                    <a:pt x="4137470" y="572"/>
                  </a:cubicBezTo>
                  <a:close/>
                </a:path>
              </a:pathLst>
            </a:custGeom>
            <a:gradFill>
              <a:gsLst>
                <a:gs pos="0">
                  <a:srgbClr val="A1A1A1"/>
                </a:gs>
                <a:gs pos="46000">
                  <a:srgbClr val="A2A2A2"/>
                </a:gs>
                <a:gs pos="63000">
                  <a:srgbClr val="A9A9A9"/>
                </a:gs>
                <a:gs pos="75000">
                  <a:srgbClr val="B5B5B5"/>
                </a:gs>
                <a:gs pos="85000">
                  <a:srgbClr val="C6C6C6"/>
                </a:gs>
                <a:gs pos="94000">
                  <a:srgbClr val="DCDCDC"/>
                </a:gs>
                <a:gs pos="100000">
                  <a:srgbClr val="F1F1F1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9A7D2EE-15D0-E32B-1638-5AC431A4046D}"/>
                </a:ext>
              </a:extLst>
            </p:cNvPr>
            <p:cNvSpPr/>
            <p:nvPr/>
          </p:nvSpPr>
          <p:spPr>
            <a:xfrm rot="16200000">
              <a:off x="5482368" y="6151406"/>
              <a:ext cx="285" cy="11334"/>
            </a:xfrm>
            <a:custGeom>
              <a:avLst/>
              <a:gdLst>
                <a:gd name="connsiteX0" fmla="*/ 0 w 285"/>
                <a:gd name="connsiteY0" fmla="*/ 11335 h 11334"/>
                <a:gd name="connsiteX1" fmla="*/ 286 w 285"/>
                <a:gd name="connsiteY1" fmla="*/ 0 h 11334"/>
                <a:gd name="connsiteX2" fmla="*/ 0 w 285"/>
                <a:gd name="connsiteY2" fmla="*/ 11335 h 1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11334">
                  <a:moveTo>
                    <a:pt x="0" y="11335"/>
                  </a:moveTo>
                  <a:cubicBezTo>
                    <a:pt x="0" y="7525"/>
                    <a:pt x="95" y="3715"/>
                    <a:pt x="286" y="0"/>
                  </a:cubicBezTo>
                  <a:cubicBezTo>
                    <a:pt x="95" y="3715"/>
                    <a:pt x="0" y="7525"/>
                    <a:pt x="0" y="11335"/>
                  </a:cubicBezTo>
                  <a:close/>
                </a:path>
              </a:pathLst>
            </a:custGeom>
            <a:solidFill>
              <a:srgbClr val="DFDFD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4B84333-9376-22A5-8174-5FA84DA65683}"/>
                </a:ext>
              </a:extLst>
            </p:cNvPr>
            <p:cNvSpPr/>
            <p:nvPr/>
          </p:nvSpPr>
          <p:spPr>
            <a:xfrm rot="16200000">
              <a:off x="7993015" y="-950006"/>
              <a:ext cx="243173" cy="5694616"/>
            </a:xfrm>
            <a:custGeom>
              <a:avLst/>
              <a:gdLst>
                <a:gd name="connsiteX0" fmla="*/ 22574 w 243173"/>
                <a:gd name="connsiteY0" fmla="*/ 190 h 5694616"/>
                <a:gd name="connsiteX1" fmla="*/ 0 w 243173"/>
                <a:gd name="connsiteY1" fmla="*/ 190 h 5694616"/>
                <a:gd name="connsiteX2" fmla="*/ 220694 w 243173"/>
                <a:gd name="connsiteY2" fmla="*/ 220885 h 5694616"/>
                <a:gd name="connsiteX3" fmla="*/ 220694 w 243173"/>
                <a:gd name="connsiteY3" fmla="*/ 5473923 h 5694616"/>
                <a:gd name="connsiteX4" fmla="*/ 0 w 243173"/>
                <a:gd name="connsiteY4" fmla="*/ 5694617 h 5694616"/>
                <a:gd name="connsiteX5" fmla="*/ 22574 w 243173"/>
                <a:gd name="connsiteY5" fmla="*/ 5694617 h 5694616"/>
                <a:gd name="connsiteX6" fmla="*/ 59341 w 243173"/>
                <a:gd name="connsiteY6" fmla="*/ 5691473 h 5694616"/>
                <a:gd name="connsiteX7" fmla="*/ 66961 w 243173"/>
                <a:gd name="connsiteY7" fmla="*/ 5690140 h 5694616"/>
                <a:gd name="connsiteX8" fmla="*/ 67532 w 243173"/>
                <a:gd name="connsiteY8" fmla="*/ 5690140 h 5694616"/>
                <a:gd name="connsiteX9" fmla="*/ 77629 w 243173"/>
                <a:gd name="connsiteY9" fmla="*/ 5687758 h 5694616"/>
                <a:gd name="connsiteX10" fmla="*/ 78105 w 243173"/>
                <a:gd name="connsiteY10" fmla="*/ 5687758 h 5694616"/>
                <a:gd name="connsiteX11" fmla="*/ 87249 w 243173"/>
                <a:gd name="connsiteY11" fmla="*/ 5685092 h 5694616"/>
                <a:gd name="connsiteX12" fmla="*/ 96203 w 243173"/>
                <a:gd name="connsiteY12" fmla="*/ 5682139 h 5694616"/>
                <a:gd name="connsiteX13" fmla="*/ 103061 w 243173"/>
                <a:gd name="connsiteY13" fmla="*/ 5679567 h 5694616"/>
                <a:gd name="connsiteX14" fmla="*/ 107537 w 243173"/>
                <a:gd name="connsiteY14" fmla="*/ 5677757 h 5694616"/>
                <a:gd name="connsiteX15" fmla="*/ 120968 w 243173"/>
                <a:gd name="connsiteY15" fmla="*/ 5671566 h 5694616"/>
                <a:gd name="connsiteX16" fmla="*/ 126492 w 243173"/>
                <a:gd name="connsiteY16" fmla="*/ 5668708 h 5694616"/>
                <a:gd name="connsiteX17" fmla="*/ 135350 w 243173"/>
                <a:gd name="connsiteY17" fmla="*/ 5663661 h 5694616"/>
                <a:gd name="connsiteX18" fmla="*/ 139732 w 243173"/>
                <a:gd name="connsiteY18" fmla="*/ 5660993 h 5694616"/>
                <a:gd name="connsiteX19" fmla="*/ 144209 w 243173"/>
                <a:gd name="connsiteY19" fmla="*/ 5658136 h 5694616"/>
                <a:gd name="connsiteX20" fmla="*/ 147733 w 243173"/>
                <a:gd name="connsiteY20" fmla="*/ 5655659 h 5694616"/>
                <a:gd name="connsiteX21" fmla="*/ 154591 w 243173"/>
                <a:gd name="connsiteY21" fmla="*/ 5650802 h 5694616"/>
                <a:gd name="connsiteX22" fmla="*/ 162973 w 243173"/>
                <a:gd name="connsiteY22" fmla="*/ 5644230 h 5694616"/>
                <a:gd name="connsiteX23" fmla="*/ 170117 w 243173"/>
                <a:gd name="connsiteY23" fmla="*/ 5638134 h 5694616"/>
                <a:gd name="connsiteX24" fmla="*/ 172021 w 243173"/>
                <a:gd name="connsiteY24" fmla="*/ 5636419 h 5694616"/>
                <a:gd name="connsiteX25" fmla="*/ 178689 w 243173"/>
                <a:gd name="connsiteY25" fmla="*/ 5629942 h 5694616"/>
                <a:gd name="connsiteX26" fmla="*/ 185928 w 243173"/>
                <a:gd name="connsiteY26" fmla="*/ 5622322 h 5694616"/>
                <a:gd name="connsiteX27" fmla="*/ 192119 w 243173"/>
                <a:gd name="connsiteY27" fmla="*/ 5615083 h 5694616"/>
                <a:gd name="connsiteX28" fmla="*/ 193453 w 243173"/>
                <a:gd name="connsiteY28" fmla="*/ 5613464 h 5694616"/>
                <a:gd name="connsiteX29" fmla="*/ 199358 w 243173"/>
                <a:gd name="connsiteY29" fmla="*/ 5605844 h 5694616"/>
                <a:gd name="connsiteX30" fmla="*/ 205073 w 243173"/>
                <a:gd name="connsiteY30" fmla="*/ 5597843 h 5694616"/>
                <a:gd name="connsiteX31" fmla="*/ 205930 w 243173"/>
                <a:gd name="connsiteY31" fmla="*/ 5596699 h 5694616"/>
                <a:gd name="connsiteX32" fmla="*/ 209264 w 243173"/>
                <a:gd name="connsiteY32" fmla="*/ 5591556 h 5694616"/>
                <a:gd name="connsiteX33" fmla="*/ 212979 w 243173"/>
                <a:gd name="connsiteY33" fmla="*/ 5585555 h 5694616"/>
                <a:gd name="connsiteX34" fmla="*/ 213170 w 243173"/>
                <a:gd name="connsiteY34" fmla="*/ 5585175 h 5694616"/>
                <a:gd name="connsiteX35" fmla="*/ 217932 w 243173"/>
                <a:gd name="connsiteY35" fmla="*/ 5576507 h 5694616"/>
                <a:gd name="connsiteX36" fmla="*/ 218313 w 243173"/>
                <a:gd name="connsiteY36" fmla="*/ 5575840 h 5694616"/>
                <a:gd name="connsiteX37" fmla="*/ 222123 w 243173"/>
                <a:gd name="connsiteY37" fmla="*/ 5568030 h 5694616"/>
                <a:gd name="connsiteX38" fmla="*/ 224409 w 243173"/>
                <a:gd name="connsiteY38" fmla="*/ 5562886 h 5694616"/>
                <a:gd name="connsiteX39" fmla="*/ 231077 w 243173"/>
                <a:gd name="connsiteY39" fmla="*/ 5545932 h 5694616"/>
                <a:gd name="connsiteX40" fmla="*/ 233744 w 243173"/>
                <a:gd name="connsiteY40" fmla="*/ 5537740 h 5694616"/>
                <a:gd name="connsiteX41" fmla="*/ 236506 w 243173"/>
                <a:gd name="connsiteY41" fmla="*/ 5527643 h 5694616"/>
                <a:gd name="connsiteX42" fmla="*/ 238696 w 243173"/>
                <a:gd name="connsiteY42" fmla="*/ 5518214 h 5694616"/>
                <a:gd name="connsiteX43" fmla="*/ 239840 w 243173"/>
                <a:gd name="connsiteY43" fmla="*/ 5511832 h 5694616"/>
                <a:gd name="connsiteX44" fmla="*/ 240697 w 243173"/>
                <a:gd name="connsiteY44" fmla="*/ 5506689 h 5694616"/>
                <a:gd name="connsiteX45" fmla="*/ 242030 w 243173"/>
                <a:gd name="connsiteY45" fmla="*/ 5495925 h 5694616"/>
                <a:gd name="connsiteX46" fmla="*/ 242411 w 243173"/>
                <a:gd name="connsiteY46" fmla="*/ 5491639 h 5694616"/>
                <a:gd name="connsiteX47" fmla="*/ 242888 w 243173"/>
                <a:gd name="connsiteY47" fmla="*/ 5485067 h 5694616"/>
                <a:gd name="connsiteX48" fmla="*/ 243173 w 243173"/>
                <a:gd name="connsiteY48" fmla="*/ 5473732 h 5694616"/>
                <a:gd name="connsiteX49" fmla="*/ 243173 w 243173"/>
                <a:gd name="connsiteY49" fmla="*/ 220885 h 5694616"/>
                <a:gd name="connsiteX50" fmla="*/ 242888 w 243173"/>
                <a:gd name="connsiteY50" fmla="*/ 209550 h 5694616"/>
                <a:gd name="connsiteX51" fmla="*/ 242411 w 243173"/>
                <a:gd name="connsiteY51" fmla="*/ 202978 h 5694616"/>
                <a:gd name="connsiteX52" fmla="*/ 242030 w 243173"/>
                <a:gd name="connsiteY52" fmla="*/ 198692 h 5694616"/>
                <a:gd name="connsiteX53" fmla="*/ 240697 w 243173"/>
                <a:gd name="connsiteY53" fmla="*/ 187928 h 5694616"/>
                <a:gd name="connsiteX54" fmla="*/ 239840 w 243173"/>
                <a:gd name="connsiteY54" fmla="*/ 182785 h 5694616"/>
                <a:gd name="connsiteX55" fmla="*/ 238696 w 243173"/>
                <a:gd name="connsiteY55" fmla="*/ 176403 h 5694616"/>
                <a:gd name="connsiteX56" fmla="*/ 236506 w 243173"/>
                <a:gd name="connsiteY56" fmla="*/ 166973 h 5694616"/>
                <a:gd name="connsiteX57" fmla="*/ 233744 w 243173"/>
                <a:gd name="connsiteY57" fmla="*/ 156877 h 5694616"/>
                <a:gd name="connsiteX58" fmla="*/ 231077 w 243173"/>
                <a:gd name="connsiteY58" fmla="*/ 148685 h 5694616"/>
                <a:gd name="connsiteX59" fmla="*/ 224409 w 243173"/>
                <a:gd name="connsiteY59" fmla="*/ 131731 h 5694616"/>
                <a:gd name="connsiteX60" fmla="*/ 222123 w 243173"/>
                <a:gd name="connsiteY60" fmla="*/ 126587 h 5694616"/>
                <a:gd name="connsiteX61" fmla="*/ 218313 w 243173"/>
                <a:gd name="connsiteY61" fmla="*/ 118777 h 5694616"/>
                <a:gd name="connsiteX62" fmla="*/ 217932 w 243173"/>
                <a:gd name="connsiteY62" fmla="*/ 118110 h 5694616"/>
                <a:gd name="connsiteX63" fmla="*/ 213170 w 243173"/>
                <a:gd name="connsiteY63" fmla="*/ 109442 h 5694616"/>
                <a:gd name="connsiteX64" fmla="*/ 212979 w 243173"/>
                <a:gd name="connsiteY64" fmla="*/ 109061 h 5694616"/>
                <a:gd name="connsiteX65" fmla="*/ 209264 w 243173"/>
                <a:gd name="connsiteY65" fmla="*/ 103061 h 5694616"/>
                <a:gd name="connsiteX66" fmla="*/ 205930 w 243173"/>
                <a:gd name="connsiteY66" fmla="*/ 97917 h 5694616"/>
                <a:gd name="connsiteX67" fmla="*/ 205073 w 243173"/>
                <a:gd name="connsiteY67" fmla="*/ 96774 h 5694616"/>
                <a:gd name="connsiteX68" fmla="*/ 199358 w 243173"/>
                <a:gd name="connsiteY68" fmla="*/ 88773 h 5694616"/>
                <a:gd name="connsiteX69" fmla="*/ 193453 w 243173"/>
                <a:gd name="connsiteY69" fmla="*/ 81153 h 5694616"/>
                <a:gd name="connsiteX70" fmla="*/ 192119 w 243173"/>
                <a:gd name="connsiteY70" fmla="*/ 79534 h 5694616"/>
                <a:gd name="connsiteX71" fmla="*/ 185928 w 243173"/>
                <a:gd name="connsiteY71" fmla="*/ 72295 h 5694616"/>
                <a:gd name="connsiteX72" fmla="*/ 178689 w 243173"/>
                <a:gd name="connsiteY72" fmla="*/ 64675 h 5694616"/>
                <a:gd name="connsiteX73" fmla="*/ 172021 w 243173"/>
                <a:gd name="connsiteY73" fmla="*/ 58198 h 5694616"/>
                <a:gd name="connsiteX74" fmla="*/ 170117 w 243173"/>
                <a:gd name="connsiteY74" fmla="*/ 56483 h 5694616"/>
                <a:gd name="connsiteX75" fmla="*/ 162973 w 243173"/>
                <a:gd name="connsiteY75" fmla="*/ 50387 h 5694616"/>
                <a:gd name="connsiteX76" fmla="*/ 154591 w 243173"/>
                <a:gd name="connsiteY76" fmla="*/ 43815 h 5694616"/>
                <a:gd name="connsiteX77" fmla="*/ 147733 w 243173"/>
                <a:gd name="connsiteY77" fmla="*/ 38957 h 5694616"/>
                <a:gd name="connsiteX78" fmla="*/ 144209 w 243173"/>
                <a:gd name="connsiteY78" fmla="*/ 36481 h 5694616"/>
                <a:gd name="connsiteX79" fmla="*/ 139732 w 243173"/>
                <a:gd name="connsiteY79" fmla="*/ 33623 h 5694616"/>
                <a:gd name="connsiteX80" fmla="*/ 135350 w 243173"/>
                <a:gd name="connsiteY80" fmla="*/ 30956 h 5694616"/>
                <a:gd name="connsiteX81" fmla="*/ 126492 w 243173"/>
                <a:gd name="connsiteY81" fmla="*/ 25908 h 5694616"/>
                <a:gd name="connsiteX82" fmla="*/ 120968 w 243173"/>
                <a:gd name="connsiteY82" fmla="*/ 23051 h 5694616"/>
                <a:gd name="connsiteX83" fmla="*/ 107537 w 243173"/>
                <a:gd name="connsiteY83" fmla="*/ 16859 h 5694616"/>
                <a:gd name="connsiteX84" fmla="*/ 103061 w 243173"/>
                <a:gd name="connsiteY84" fmla="*/ 15049 h 5694616"/>
                <a:gd name="connsiteX85" fmla="*/ 96203 w 243173"/>
                <a:gd name="connsiteY85" fmla="*/ 12478 h 5694616"/>
                <a:gd name="connsiteX86" fmla="*/ 87249 w 243173"/>
                <a:gd name="connsiteY86" fmla="*/ 9525 h 5694616"/>
                <a:gd name="connsiteX87" fmla="*/ 78105 w 243173"/>
                <a:gd name="connsiteY87" fmla="*/ 6858 h 5694616"/>
                <a:gd name="connsiteX88" fmla="*/ 77629 w 243173"/>
                <a:gd name="connsiteY88" fmla="*/ 6858 h 5694616"/>
                <a:gd name="connsiteX89" fmla="*/ 67532 w 243173"/>
                <a:gd name="connsiteY89" fmla="*/ 4477 h 5694616"/>
                <a:gd name="connsiteX90" fmla="*/ 66961 w 243173"/>
                <a:gd name="connsiteY90" fmla="*/ 4477 h 5694616"/>
                <a:gd name="connsiteX91" fmla="*/ 59341 w 243173"/>
                <a:gd name="connsiteY91" fmla="*/ 3143 h 5694616"/>
                <a:gd name="connsiteX92" fmla="*/ 22574 w 243173"/>
                <a:gd name="connsiteY92" fmla="*/ 0 h 5694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3173" h="5694616">
                  <a:moveTo>
                    <a:pt x="22574" y="190"/>
                  </a:moveTo>
                  <a:lnTo>
                    <a:pt x="0" y="190"/>
                  </a:lnTo>
                  <a:cubicBezTo>
                    <a:pt x="121729" y="190"/>
                    <a:pt x="220694" y="99155"/>
                    <a:pt x="220694" y="220885"/>
                  </a:cubicBezTo>
                  <a:lnTo>
                    <a:pt x="220694" y="5473923"/>
                  </a:lnTo>
                  <a:cubicBezTo>
                    <a:pt x="220694" y="5595652"/>
                    <a:pt x="121729" y="5694617"/>
                    <a:pt x="0" y="5694617"/>
                  </a:cubicBezTo>
                  <a:lnTo>
                    <a:pt x="22574" y="5694617"/>
                  </a:lnTo>
                  <a:cubicBezTo>
                    <a:pt x="35147" y="5694617"/>
                    <a:pt x="47339" y="5693569"/>
                    <a:pt x="59341" y="5691473"/>
                  </a:cubicBezTo>
                  <a:cubicBezTo>
                    <a:pt x="61913" y="5691188"/>
                    <a:pt x="64484" y="5690616"/>
                    <a:pt x="66961" y="5690140"/>
                  </a:cubicBezTo>
                  <a:cubicBezTo>
                    <a:pt x="67151" y="5690140"/>
                    <a:pt x="67246" y="5690140"/>
                    <a:pt x="67532" y="5690140"/>
                  </a:cubicBezTo>
                  <a:cubicBezTo>
                    <a:pt x="70866" y="5689473"/>
                    <a:pt x="74295" y="5688616"/>
                    <a:pt x="77629" y="5687758"/>
                  </a:cubicBezTo>
                  <a:cubicBezTo>
                    <a:pt x="77819" y="5687758"/>
                    <a:pt x="77915" y="5687758"/>
                    <a:pt x="78105" y="5687758"/>
                  </a:cubicBezTo>
                  <a:cubicBezTo>
                    <a:pt x="81153" y="5686902"/>
                    <a:pt x="84296" y="5686139"/>
                    <a:pt x="87249" y="5685092"/>
                  </a:cubicBezTo>
                  <a:cubicBezTo>
                    <a:pt x="90297" y="5684234"/>
                    <a:pt x="93250" y="5683187"/>
                    <a:pt x="96203" y="5682139"/>
                  </a:cubicBezTo>
                  <a:cubicBezTo>
                    <a:pt x="98488" y="5681282"/>
                    <a:pt x="100775" y="5680520"/>
                    <a:pt x="103061" y="5679567"/>
                  </a:cubicBezTo>
                  <a:cubicBezTo>
                    <a:pt x="104585" y="5678996"/>
                    <a:pt x="106109" y="5678329"/>
                    <a:pt x="107537" y="5677757"/>
                  </a:cubicBezTo>
                  <a:cubicBezTo>
                    <a:pt x="112109" y="5675852"/>
                    <a:pt x="116586" y="5673757"/>
                    <a:pt x="120968" y="5671566"/>
                  </a:cubicBezTo>
                  <a:cubicBezTo>
                    <a:pt x="122872" y="5670709"/>
                    <a:pt x="124682" y="5669661"/>
                    <a:pt x="126492" y="5668708"/>
                  </a:cubicBezTo>
                  <a:cubicBezTo>
                    <a:pt x="129540" y="5667089"/>
                    <a:pt x="132397" y="5665375"/>
                    <a:pt x="135350" y="5663661"/>
                  </a:cubicBezTo>
                  <a:cubicBezTo>
                    <a:pt x="136874" y="5662803"/>
                    <a:pt x="138303" y="5661946"/>
                    <a:pt x="139732" y="5660993"/>
                  </a:cubicBezTo>
                  <a:cubicBezTo>
                    <a:pt x="141351" y="5660136"/>
                    <a:pt x="142780" y="5659089"/>
                    <a:pt x="144209" y="5658136"/>
                  </a:cubicBezTo>
                  <a:cubicBezTo>
                    <a:pt x="145447" y="5657374"/>
                    <a:pt x="146590" y="5656517"/>
                    <a:pt x="147733" y="5655659"/>
                  </a:cubicBezTo>
                  <a:cubicBezTo>
                    <a:pt x="150019" y="5654136"/>
                    <a:pt x="152305" y="5652516"/>
                    <a:pt x="154591" y="5650802"/>
                  </a:cubicBezTo>
                  <a:cubicBezTo>
                    <a:pt x="157448" y="5648706"/>
                    <a:pt x="160211" y="5646516"/>
                    <a:pt x="162973" y="5644230"/>
                  </a:cubicBezTo>
                  <a:cubicBezTo>
                    <a:pt x="165354" y="5642229"/>
                    <a:pt x="167735" y="5640133"/>
                    <a:pt x="170117" y="5638134"/>
                  </a:cubicBezTo>
                  <a:cubicBezTo>
                    <a:pt x="170783" y="5637562"/>
                    <a:pt x="171355" y="5636895"/>
                    <a:pt x="172021" y="5636419"/>
                  </a:cubicBezTo>
                  <a:cubicBezTo>
                    <a:pt x="174308" y="5634323"/>
                    <a:pt x="176498" y="5632133"/>
                    <a:pt x="178689" y="5629942"/>
                  </a:cubicBezTo>
                  <a:cubicBezTo>
                    <a:pt x="181166" y="5627466"/>
                    <a:pt x="183642" y="5624894"/>
                    <a:pt x="185928" y="5622322"/>
                  </a:cubicBezTo>
                  <a:cubicBezTo>
                    <a:pt x="188119" y="5620036"/>
                    <a:pt x="190119" y="5617559"/>
                    <a:pt x="192119" y="5615083"/>
                  </a:cubicBezTo>
                  <a:cubicBezTo>
                    <a:pt x="192691" y="5614607"/>
                    <a:pt x="193072" y="5614130"/>
                    <a:pt x="193453" y="5613464"/>
                  </a:cubicBezTo>
                  <a:cubicBezTo>
                    <a:pt x="195453" y="5610987"/>
                    <a:pt x="197453" y="5608511"/>
                    <a:pt x="199358" y="5605844"/>
                  </a:cubicBezTo>
                  <a:cubicBezTo>
                    <a:pt x="201263" y="5603177"/>
                    <a:pt x="203263" y="5600510"/>
                    <a:pt x="205073" y="5597843"/>
                  </a:cubicBezTo>
                  <a:cubicBezTo>
                    <a:pt x="205359" y="5597462"/>
                    <a:pt x="205645" y="5597081"/>
                    <a:pt x="205930" y="5596699"/>
                  </a:cubicBezTo>
                  <a:cubicBezTo>
                    <a:pt x="207074" y="5595080"/>
                    <a:pt x="208217" y="5593366"/>
                    <a:pt x="209264" y="5591556"/>
                  </a:cubicBezTo>
                  <a:cubicBezTo>
                    <a:pt x="210503" y="5589651"/>
                    <a:pt x="211741" y="5587556"/>
                    <a:pt x="212979" y="5585555"/>
                  </a:cubicBezTo>
                  <a:cubicBezTo>
                    <a:pt x="212979" y="5585555"/>
                    <a:pt x="213170" y="5585365"/>
                    <a:pt x="213170" y="5585175"/>
                  </a:cubicBezTo>
                  <a:cubicBezTo>
                    <a:pt x="214789" y="5582317"/>
                    <a:pt x="216408" y="5579459"/>
                    <a:pt x="217932" y="5576507"/>
                  </a:cubicBezTo>
                  <a:cubicBezTo>
                    <a:pt x="218122" y="5576316"/>
                    <a:pt x="218122" y="5576030"/>
                    <a:pt x="218313" y="5575840"/>
                  </a:cubicBezTo>
                  <a:cubicBezTo>
                    <a:pt x="219646" y="5573268"/>
                    <a:pt x="220980" y="5570696"/>
                    <a:pt x="222123" y="5568030"/>
                  </a:cubicBezTo>
                  <a:cubicBezTo>
                    <a:pt x="222980" y="5566410"/>
                    <a:pt x="223742" y="5564696"/>
                    <a:pt x="224409" y="5562886"/>
                  </a:cubicBezTo>
                  <a:cubicBezTo>
                    <a:pt x="226981" y="5557362"/>
                    <a:pt x="229171" y="5551742"/>
                    <a:pt x="231077" y="5545932"/>
                  </a:cubicBezTo>
                  <a:cubicBezTo>
                    <a:pt x="232029" y="5543264"/>
                    <a:pt x="232982" y="5540502"/>
                    <a:pt x="233744" y="5537740"/>
                  </a:cubicBezTo>
                  <a:cubicBezTo>
                    <a:pt x="234696" y="5534406"/>
                    <a:pt x="235649" y="5531073"/>
                    <a:pt x="236506" y="5527643"/>
                  </a:cubicBezTo>
                  <a:cubicBezTo>
                    <a:pt x="237363" y="5524596"/>
                    <a:pt x="238125" y="5521452"/>
                    <a:pt x="238696" y="5518214"/>
                  </a:cubicBezTo>
                  <a:cubicBezTo>
                    <a:pt x="239173" y="5516118"/>
                    <a:pt x="239554" y="5514023"/>
                    <a:pt x="239840" y="5511832"/>
                  </a:cubicBezTo>
                  <a:cubicBezTo>
                    <a:pt x="240221" y="5510213"/>
                    <a:pt x="240506" y="5508498"/>
                    <a:pt x="240697" y="5506689"/>
                  </a:cubicBezTo>
                  <a:cubicBezTo>
                    <a:pt x="241268" y="5503165"/>
                    <a:pt x="241649" y="5499545"/>
                    <a:pt x="242030" y="5495925"/>
                  </a:cubicBezTo>
                  <a:cubicBezTo>
                    <a:pt x="242221" y="5494496"/>
                    <a:pt x="242316" y="5493068"/>
                    <a:pt x="242411" y="5491639"/>
                  </a:cubicBezTo>
                  <a:cubicBezTo>
                    <a:pt x="242602" y="5489448"/>
                    <a:pt x="242792" y="5487257"/>
                    <a:pt x="242888" y="5485067"/>
                  </a:cubicBezTo>
                  <a:cubicBezTo>
                    <a:pt x="243078" y="5481352"/>
                    <a:pt x="243173" y="5477542"/>
                    <a:pt x="243173" y="5473732"/>
                  </a:cubicBezTo>
                  <a:lnTo>
                    <a:pt x="243173" y="220885"/>
                  </a:lnTo>
                  <a:cubicBezTo>
                    <a:pt x="243173" y="217075"/>
                    <a:pt x="243173" y="213265"/>
                    <a:pt x="242888" y="209550"/>
                  </a:cubicBezTo>
                  <a:cubicBezTo>
                    <a:pt x="242888" y="207359"/>
                    <a:pt x="242697" y="205169"/>
                    <a:pt x="242411" y="202978"/>
                  </a:cubicBezTo>
                  <a:cubicBezTo>
                    <a:pt x="242411" y="201549"/>
                    <a:pt x="242221" y="200120"/>
                    <a:pt x="242030" y="198692"/>
                  </a:cubicBezTo>
                  <a:cubicBezTo>
                    <a:pt x="241649" y="195072"/>
                    <a:pt x="241173" y="191453"/>
                    <a:pt x="240697" y="187928"/>
                  </a:cubicBezTo>
                  <a:cubicBezTo>
                    <a:pt x="240506" y="186214"/>
                    <a:pt x="240125" y="184499"/>
                    <a:pt x="239840" y="182785"/>
                  </a:cubicBezTo>
                  <a:cubicBezTo>
                    <a:pt x="239554" y="180594"/>
                    <a:pt x="239173" y="178499"/>
                    <a:pt x="238696" y="176403"/>
                  </a:cubicBezTo>
                  <a:cubicBezTo>
                    <a:pt x="238125" y="173165"/>
                    <a:pt x="237363" y="170021"/>
                    <a:pt x="236506" y="166973"/>
                  </a:cubicBezTo>
                  <a:cubicBezTo>
                    <a:pt x="235649" y="163640"/>
                    <a:pt x="234696" y="160211"/>
                    <a:pt x="233744" y="156877"/>
                  </a:cubicBezTo>
                  <a:cubicBezTo>
                    <a:pt x="232886" y="154115"/>
                    <a:pt x="232029" y="151352"/>
                    <a:pt x="231077" y="148685"/>
                  </a:cubicBezTo>
                  <a:cubicBezTo>
                    <a:pt x="229171" y="142875"/>
                    <a:pt x="226981" y="137160"/>
                    <a:pt x="224409" y="131731"/>
                  </a:cubicBezTo>
                  <a:cubicBezTo>
                    <a:pt x="223742" y="130016"/>
                    <a:pt x="222885" y="128302"/>
                    <a:pt x="222123" y="126587"/>
                  </a:cubicBezTo>
                  <a:cubicBezTo>
                    <a:pt x="220885" y="123920"/>
                    <a:pt x="219646" y="121349"/>
                    <a:pt x="218313" y="118777"/>
                  </a:cubicBezTo>
                  <a:cubicBezTo>
                    <a:pt x="218122" y="118586"/>
                    <a:pt x="218122" y="118301"/>
                    <a:pt x="217932" y="118110"/>
                  </a:cubicBezTo>
                  <a:cubicBezTo>
                    <a:pt x="216313" y="115157"/>
                    <a:pt x="214789" y="112300"/>
                    <a:pt x="213170" y="109442"/>
                  </a:cubicBezTo>
                  <a:cubicBezTo>
                    <a:pt x="213170" y="109252"/>
                    <a:pt x="212979" y="109157"/>
                    <a:pt x="212979" y="109061"/>
                  </a:cubicBezTo>
                  <a:cubicBezTo>
                    <a:pt x="211741" y="107061"/>
                    <a:pt x="210598" y="104966"/>
                    <a:pt x="209264" y="103061"/>
                  </a:cubicBezTo>
                  <a:cubicBezTo>
                    <a:pt x="208217" y="101346"/>
                    <a:pt x="207074" y="99632"/>
                    <a:pt x="205930" y="97917"/>
                  </a:cubicBezTo>
                  <a:cubicBezTo>
                    <a:pt x="205740" y="97536"/>
                    <a:pt x="205359" y="97155"/>
                    <a:pt x="205073" y="96774"/>
                  </a:cubicBezTo>
                  <a:cubicBezTo>
                    <a:pt x="203263" y="94107"/>
                    <a:pt x="201359" y="91345"/>
                    <a:pt x="199358" y="88773"/>
                  </a:cubicBezTo>
                  <a:cubicBezTo>
                    <a:pt x="197358" y="86201"/>
                    <a:pt x="195453" y="83630"/>
                    <a:pt x="193453" y="81153"/>
                  </a:cubicBezTo>
                  <a:cubicBezTo>
                    <a:pt x="193072" y="80582"/>
                    <a:pt x="192596" y="80010"/>
                    <a:pt x="192119" y="79534"/>
                  </a:cubicBezTo>
                  <a:cubicBezTo>
                    <a:pt x="190119" y="77057"/>
                    <a:pt x="188024" y="74676"/>
                    <a:pt x="185928" y="72295"/>
                  </a:cubicBezTo>
                  <a:cubicBezTo>
                    <a:pt x="183642" y="69628"/>
                    <a:pt x="181166" y="67151"/>
                    <a:pt x="178689" y="64675"/>
                  </a:cubicBezTo>
                  <a:cubicBezTo>
                    <a:pt x="176498" y="62484"/>
                    <a:pt x="174212" y="60293"/>
                    <a:pt x="172021" y="58198"/>
                  </a:cubicBezTo>
                  <a:cubicBezTo>
                    <a:pt x="171450" y="57626"/>
                    <a:pt x="170783" y="57055"/>
                    <a:pt x="170117" y="56483"/>
                  </a:cubicBezTo>
                  <a:cubicBezTo>
                    <a:pt x="167830" y="54483"/>
                    <a:pt x="165354" y="52388"/>
                    <a:pt x="162973" y="50387"/>
                  </a:cubicBezTo>
                  <a:cubicBezTo>
                    <a:pt x="160306" y="48101"/>
                    <a:pt x="157448" y="45911"/>
                    <a:pt x="154591" y="43815"/>
                  </a:cubicBezTo>
                  <a:cubicBezTo>
                    <a:pt x="152305" y="42101"/>
                    <a:pt x="150114" y="40481"/>
                    <a:pt x="147733" y="38957"/>
                  </a:cubicBezTo>
                  <a:cubicBezTo>
                    <a:pt x="146590" y="38100"/>
                    <a:pt x="145447" y="37243"/>
                    <a:pt x="144209" y="36481"/>
                  </a:cubicBezTo>
                  <a:cubicBezTo>
                    <a:pt x="142780" y="35528"/>
                    <a:pt x="141256" y="34576"/>
                    <a:pt x="139732" y="33623"/>
                  </a:cubicBezTo>
                  <a:cubicBezTo>
                    <a:pt x="138303" y="32671"/>
                    <a:pt x="136874" y="31718"/>
                    <a:pt x="135350" y="30956"/>
                  </a:cubicBezTo>
                  <a:cubicBezTo>
                    <a:pt x="132397" y="29242"/>
                    <a:pt x="129540" y="27527"/>
                    <a:pt x="126492" y="25908"/>
                  </a:cubicBezTo>
                  <a:cubicBezTo>
                    <a:pt x="124682" y="24955"/>
                    <a:pt x="122777" y="23908"/>
                    <a:pt x="120968" y="23051"/>
                  </a:cubicBezTo>
                  <a:cubicBezTo>
                    <a:pt x="116586" y="20860"/>
                    <a:pt x="112109" y="18764"/>
                    <a:pt x="107537" y="16859"/>
                  </a:cubicBezTo>
                  <a:cubicBezTo>
                    <a:pt x="106109" y="16288"/>
                    <a:pt x="104585" y="15621"/>
                    <a:pt x="103061" y="15049"/>
                  </a:cubicBezTo>
                  <a:cubicBezTo>
                    <a:pt x="100775" y="14192"/>
                    <a:pt x="98584" y="13335"/>
                    <a:pt x="96203" y="12478"/>
                  </a:cubicBezTo>
                  <a:cubicBezTo>
                    <a:pt x="93250" y="11430"/>
                    <a:pt x="90297" y="10478"/>
                    <a:pt x="87249" y="9525"/>
                  </a:cubicBezTo>
                  <a:cubicBezTo>
                    <a:pt x="84201" y="8573"/>
                    <a:pt x="81153" y="7715"/>
                    <a:pt x="78105" y="6858"/>
                  </a:cubicBezTo>
                  <a:cubicBezTo>
                    <a:pt x="77915" y="6858"/>
                    <a:pt x="77819" y="6858"/>
                    <a:pt x="77629" y="6858"/>
                  </a:cubicBezTo>
                  <a:cubicBezTo>
                    <a:pt x="74295" y="6001"/>
                    <a:pt x="70866" y="5143"/>
                    <a:pt x="67532" y="4477"/>
                  </a:cubicBezTo>
                  <a:cubicBezTo>
                    <a:pt x="67342" y="4477"/>
                    <a:pt x="67151" y="4477"/>
                    <a:pt x="66961" y="4477"/>
                  </a:cubicBezTo>
                  <a:cubicBezTo>
                    <a:pt x="64389" y="3905"/>
                    <a:pt x="61817" y="3429"/>
                    <a:pt x="59341" y="3143"/>
                  </a:cubicBezTo>
                  <a:cubicBezTo>
                    <a:pt x="47435" y="1048"/>
                    <a:pt x="35147" y="0"/>
                    <a:pt x="22574" y="0"/>
                  </a:cubicBezTo>
                  <a:close/>
                </a:path>
              </a:pathLst>
            </a:custGeom>
            <a:gradFill>
              <a:gsLst>
                <a:gs pos="0">
                  <a:srgbClr val="C9C9C9"/>
                </a:gs>
                <a:gs pos="48000">
                  <a:srgbClr val="F1F1F1"/>
                </a:gs>
                <a:gs pos="64000">
                  <a:srgbClr val="ECECEC"/>
                </a:gs>
                <a:gs pos="82000">
                  <a:srgbClr val="DEDEDE"/>
                </a:gs>
                <a:gs pos="100000">
                  <a:srgbClr val="C9C9C9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44333E-4A73-1508-47D0-7F64CBBBB49D}"/>
                </a:ext>
              </a:extLst>
            </p:cNvPr>
            <p:cNvSpPr/>
            <p:nvPr/>
          </p:nvSpPr>
          <p:spPr>
            <a:xfrm rot="16200000">
              <a:off x="7993205" y="3188320"/>
              <a:ext cx="243078" cy="5694521"/>
            </a:xfrm>
            <a:custGeom>
              <a:avLst/>
              <a:gdLst>
                <a:gd name="connsiteX0" fmla="*/ 243078 w 243078"/>
                <a:gd name="connsiteY0" fmla="*/ 0 h 5694521"/>
                <a:gd name="connsiteX1" fmla="*/ 220504 w 243078"/>
                <a:gd name="connsiteY1" fmla="*/ 0 h 5694521"/>
                <a:gd name="connsiteX2" fmla="*/ 184118 w 243078"/>
                <a:gd name="connsiteY2" fmla="*/ 3048 h 5694521"/>
                <a:gd name="connsiteX3" fmla="*/ 176117 w 243078"/>
                <a:gd name="connsiteY3" fmla="*/ 4477 h 5694521"/>
                <a:gd name="connsiteX4" fmla="*/ 165449 w 243078"/>
                <a:gd name="connsiteY4" fmla="*/ 6953 h 5694521"/>
                <a:gd name="connsiteX5" fmla="*/ 155829 w 243078"/>
                <a:gd name="connsiteY5" fmla="*/ 9620 h 5694521"/>
                <a:gd name="connsiteX6" fmla="*/ 146495 w 243078"/>
                <a:gd name="connsiteY6" fmla="*/ 12668 h 5694521"/>
                <a:gd name="connsiteX7" fmla="*/ 140970 w 243078"/>
                <a:gd name="connsiteY7" fmla="*/ 14764 h 5694521"/>
                <a:gd name="connsiteX8" fmla="*/ 135541 w 243078"/>
                <a:gd name="connsiteY8" fmla="*/ 16859 h 5694521"/>
                <a:gd name="connsiteX9" fmla="*/ 122206 w 243078"/>
                <a:gd name="connsiteY9" fmla="*/ 23051 h 5694521"/>
                <a:gd name="connsiteX10" fmla="*/ 116681 w 243078"/>
                <a:gd name="connsiteY10" fmla="*/ 25908 h 5694521"/>
                <a:gd name="connsiteX11" fmla="*/ 107823 w 243078"/>
                <a:gd name="connsiteY11" fmla="*/ 30956 h 5694521"/>
                <a:gd name="connsiteX12" fmla="*/ 103442 w 243078"/>
                <a:gd name="connsiteY12" fmla="*/ 33623 h 5694521"/>
                <a:gd name="connsiteX13" fmla="*/ 98965 w 243078"/>
                <a:gd name="connsiteY13" fmla="*/ 36481 h 5694521"/>
                <a:gd name="connsiteX14" fmla="*/ 95441 w 243078"/>
                <a:gd name="connsiteY14" fmla="*/ 38957 h 5694521"/>
                <a:gd name="connsiteX15" fmla="*/ 88583 w 243078"/>
                <a:gd name="connsiteY15" fmla="*/ 43815 h 5694521"/>
                <a:gd name="connsiteX16" fmla="*/ 80201 w 243078"/>
                <a:gd name="connsiteY16" fmla="*/ 50387 h 5694521"/>
                <a:gd name="connsiteX17" fmla="*/ 73057 w 243078"/>
                <a:gd name="connsiteY17" fmla="*/ 56483 h 5694521"/>
                <a:gd name="connsiteX18" fmla="*/ 71152 w 243078"/>
                <a:gd name="connsiteY18" fmla="*/ 58198 h 5694521"/>
                <a:gd name="connsiteX19" fmla="*/ 64484 w 243078"/>
                <a:gd name="connsiteY19" fmla="*/ 64675 h 5694521"/>
                <a:gd name="connsiteX20" fmla="*/ 58388 w 243078"/>
                <a:gd name="connsiteY20" fmla="*/ 70961 h 5694521"/>
                <a:gd name="connsiteX21" fmla="*/ 56007 w 243078"/>
                <a:gd name="connsiteY21" fmla="*/ 73628 h 5694521"/>
                <a:gd name="connsiteX22" fmla="*/ 51245 w 243078"/>
                <a:gd name="connsiteY22" fmla="*/ 79153 h 5694521"/>
                <a:gd name="connsiteX23" fmla="*/ 49625 w 243078"/>
                <a:gd name="connsiteY23" fmla="*/ 81058 h 5694521"/>
                <a:gd name="connsiteX24" fmla="*/ 43720 w 243078"/>
                <a:gd name="connsiteY24" fmla="*/ 88678 h 5694521"/>
                <a:gd name="connsiteX25" fmla="*/ 39148 w 243078"/>
                <a:gd name="connsiteY25" fmla="*/ 94964 h 5694521"/>
                <a:gd name="connsiteX26" fmla="*/ 36100 w 243078"/>
                <a:gd name="connsiteY26" fmla="*/ 99441 h 5694521"/>
                <a:gd name="connsiteX27" fmla="*/ 31147 w 243078"/>
                <a:gd name="connsiteY27" fmla="*/ 107347 h 5694521"/>
                <a:gd name="connsiteX28" fmla="*/ 27813 w 243078"/>
                <a:gd name="connsiteY28" fmla="*/ 113252 h 5694521"/>
                <a:gd name="connsiteX29" fmla="*/ 26099 w 243078"/>
                <a:gd name="connsiteY29" fmla="*/ 116300 h 5694521"/>
                <a:gd name="connsiteX30" fmla="*/ 23051 w 243078"/>
                <a:gd name="connsiteY30" fmla="*/ 122111 h 5694521"/>
                <a:gd name="connsiteX31" fmla="*/ 19336 w 243078"/>
                <a:gd name="connsiteY31" fmla="*/ 130112 h 5694521"/>
                <a:gd name="connsiteX32" fmla="*/ 16669 w 243078"/>
                <a:gd name="connsiteY32" fmla="*/ 135922 h 5694521"/>
                <a:gd name="connsiteX33" fmla="*/ 11621 w 243078"/>
                <a:gd name="connsiteY33" fmla="*/ 149257 h 5694521"/>
                <a:gd name="connsiteX34" fmla="*/ 9335 w 243078"/>
                <a:gd name="connsiteY34" fmla="*/ 156496 h 5694521"/>
                <a:gd name="connsiteX35" fmla="*/ 6858 w 243078"/>
                <a:gd name="connsiteY35" fmla="*/ 165354 h 5694521"/>
                <a:gd name="connsiteX36" fmla="*/ 4382 w 243078"/>
                <a:gd name="connsiteY36" fmla="*/ 176022 h 5694521"/>
                <a:gd name="connsiteX37" fmla="*/ 3238 w 243078"/>
                <a:gd name="connsiteY37" fmla="*/ 182404 h 5694521"/>
                <a:gd name="connsiteX38" fmla="*/ 2381 w 243078"/>
                <a:gd name="connsiteY38" fmla="*/ 187547 h 5694521"/>
                <a:gd name="connsiteX39" fmla="*/ 1048 w 243078"/>
                <a:gd name="connsiteY39" fmla="*/ 198311 h 5694521"/>
                <a:gd name="connsiteX40" fmla="*/ 762 w 243078"/>
                <a:gd name="connsiteY40" fmla="*/ 201263 h 5694521"/>
                <a:gd name="connsiteX41" fmla="*/ 191 w 243078"/>
                <a:gd name="connsiteY41" fmla="*/ 209169 h 5694521"/>
                <a:gd name="connsiteX42" fmla="*/ 0 w 243078"/>
                <a:gd name="connsiteY42" fmla="*/ 214313 h 5694521"/>
                <a:gd name="connsiteX43" fmla="*/ 0 w 243078"/>
                <a:gd name="connsiteY43" fmla="*/ 220504 h 5694521"/>
                <a:gd name="connsiteX44" fmla="*/ 0 w 243078"/>
                <a:gd name="connsiteY44" fmla="*/ 5473542 h 5694521"/>
                <a:gd name="connsiteX45" fmla="*/ 0 w 243078"/>
                <a:gd name="connsiteY45" fmla="*/ 5479733 h 5694521"/>
                <a:gd name="connsiteX46" fmla="*/ 191 w 243078"/>
                <a:gd name="connsiteY46" fmla="*/ 5484876 h 5694521"/>
                <a:gd name="connsiteX47" fmla="*/ 762 w 243078"/>
                <a:gd name="connsiteY47" fmla="*/ 5492782 h 5694521"/>
                <a:gd name="connsiteX48" fmla="*/ 1048 w 243078"/>
                <a:gd name="connsiteY48" fmla="*/ 5495735 h 5694521"/>
                <a:gd name="connsiteX49" fmla="*/ 2381 w 243078"/>
                <a:gd name="connsiteY49" fmla="*/ 5506498 h 5694521"/>
                <a:gd name="connsiteX50" fmla="*/ 3238 w 243078"/>
                <a:gd name="connsiteY50" fmla="*/ 5511642 h 5694521"/>
                <a:gd name="connsiteX51" fmla="*/ 4382 w 243078"/>
                <a:gd name="connsiteY51" fmla="*/ 5518023 h 5694521"/>
                <a:gd name="connsiteX52" fmla="*/ 4382 w 243078"/>
                <a:gd name="connsiteY52" fmla="*/ 5518404 h 5694521"/>
                <a:gd name="connsiteX53" fmla="*/ 6096 w 243078"/>
                <a:gd name="connsiteY53" fmla="*/ 5526024 h 5694521"/>
                <a:gd name="connsiteX54" fmla="*/ 6763 w 243078"/>
                <a:gd name="connsiteY54" fmla="*/ 5528691 h 5694521"/>
                <a:gd name="connsiteX55" fmla="*/ 7049 w 243078"/>
                <a:gd name="connsiteY55" fmla="*/ 5529739 h 5694521"/>
                <a:gd name="connsiteX56" fmla="*/ 9239 w 243078"/>
                <a:gd name="connsiteY56" fmla="*/ 5537549 h 5694521"/>
                <a:gd name="connsiteX57" fmla="*/ 11525 w 243078"/>
                <a:gd name="connsiteY57" fmla="*/ 5544788 h 5694521"/>
                <a:gd name="connsiteX58" fmla="*/ 11811 w 243078"/>
                <a:gd name="connsiteY58" fmla="*/ 5545646 h 5694521"/>
                <a:gd name="connsiteX59" fmla="*/ 13240 w 243078"/>
                <a:gd name="connsiteY59" fmla="*/ 5549646 h 5694521"/>
                <a:gd name="connsiteX60" fmla="*/ 15621 w 243078"/>
                <a:gd name="connsiteY60" fmla="*/ 5556028 h 5694521"/>
                <a:gd name="connsiteX61" fmla="*/ 16478 w 243078"/>
                <a:gd name="connsiteY61" fmla="*/ 5558219 h 5694521"/>
                <a:gd name="connsiteX62" fmla="*/ 19145 w 243078"/>
                <a:gd name="connsiteY62" fmla="*/ 5564124 h 5694521"/>
                <a:gd name="connsiteX63" fmla="*/ 22860 w 243078"/>
                <a:gd name="connsiteY63" fmla="*/ 5572125 h 5694521"/>
                <a:gd name="connsiteX64" fmla="*/ 25908 w 243078"/>
                <a:gd name="connsiteY64" fmla="*/ 5577936 h 5694521"/>
                <a:gd name="connsiteX65" fmla="*/ 27623 w 243078"/>
                <a:gd name="connsiteY65" fmla="*/ 5580984 h 5694521"/>
                <a:gd name="connsiteX66" fmla="*/ 30671 w 243078"/>
                <a:gd name="connsiteY66" fmla="*/ 5586508 h 5694521"/>
                <a:gd name="connsiteX67" fmla="*/ 30956 w 243078"/>
                <a:gd name="connsiteY67" fmla="*/ 5586984 h 5694521"/>
                <a:gd name="connsiteX68" fmla="*/ 35909 w 243078"/>
                <a:gd name="connsiteY68" fmla="*/ 5594890 h 5694521"/>
                <a:gd name="connsiteX69" fmla="*/ 38957 w 243078"/>
                <a:gd name="connsiteY69" fmla="*/ 5599367 h 5694521"/>
                <a:gd name="connsiteX70" fmla="*/ 39434 w 243078"/>
                <a:gd name="connsiteY70" fmla="*/ 5599938 h 5694521"/>
                <a:gd name="connsiteX71" fmla="*/ 43529 w 243078"/>
                <a:gd name="connsiteY71" fmla="*/ 5605653 h 5694521"/>
                <a:gd name="connsiteX72" fmla="*/ 49435 w 243078"/>
                <a:gd name="connsiteY72" fmla="*/ 5613273 h 5694521"/>
                <a:gd name="connsiteX73" fmla="*/ 51054 w 243078"/>
                <a:gd name="connsiteY73" fmla="*/ 5615178 h 5694521"/>
                <a:gd name="connsiteX74" fmla="*/ 55817 w 243078"/>
                <a:gd name="connsiteY74" fmla="*/ 5620703 h 5694521"/>
                <a:gd name="connsiteX75" fmla="*/ 58198 w 243078"/>
                <a:gd name="connsiteY75" fmla="*/ 5623370 h 5694521"/>
                <a:gd name="connsiteX76" fmla="*/ 58579 w 243078"/>
                <a:gd name="connsiteY76" fmla="*/ 5623846 h 5694521"/>
                <a:gd name="connsiteX77" fmla="*/ 64294 w 243078"/>
                <a:gd name="connsiteY77" fmla="*/ 5629656 h 5694521"/>
                <a:gd name="connsiteX78" fmla="*/ 70295 w 243078"/>
                <a:gd name="connsiteY78" fmla="*/ 5635467 h 5694521"/>
                <a:gd name="connsiteX79" fmla="*/ 70961 w 243078"/>
                <a:gd name="connsiteY79" fmla="*/ 5636038 h 5694521"/>
                <a:gd name="connsiteX80" fmla="*/ 72866 w 243078"/>
                <a:gd name="connsiteY80" fmla="*/ 5637752 h 5694521"/>
                <a:gd name="connsiteX81" fmla="*/ 73724 w 243078"/>
                <a:gd name="connsiteY81" fmla="*/ 5638515 h 5694521"/>
                <a:gd name="connsiteX82" fmla="*/ 79915 w 243078"/>
                <a:gd name="connsiteY82" fmla="*/ 5643849 h 5694521"/>
                <a:gd name="connsiteX83" fmla="*/ 88297 w 243078"/>
                <a:gd name="connsiteY83" fmla="*/ 5650421 h 5694521"/>
                <a:gd name="connsiteX84" fmla="*/ 95155 w 243078"/>
                <a:gd name="connsiteY84" fmla="*/ 5655279 h 5694521"/>
                <a:gd name="connsiteX85" fmla="*/ 98679 w 243078"/>
                <a:gd name="connsiteY85" fmla="*/ 5657755 h 5694521"/>
                <a:gd name="connsiteX86" fmla="*/ 103156 w 243078"/>
                <a:gd name="connsiteY86" fmla="*/ 5660613 h 5694521"/>
                <a:gd name="connsiteX87" fmla="*/ 107537 w 243078"/>
                <a:gd name="connsiteY87" fmla="*/ 5663279 h 5694521"/>
                <a:gd name="connsiteX88" fmla="*/ 116396 w 243078"/>
                <a:gd name="connsiteY88" fmla="*/ 5668328 h 5694521"/>
                <a:gd name="connsiteX89" fmla="*/ 121920 w 243078"/>
                <a:gd name="connsiteY89" fmla="*/ 5671185 h 5694521"/>
                <a:gd name="connsiteX90" fmla="*/ 135255 w 243078"/>
                <a:gd name="connsiteY90" fmla="*/ 5677377 h 5694521"/>
                <a:gd name="connsiteX91" fmla="*/ 135636 w 243078"/>
                <a:gd name="connsiteY91" fmla="*/ 5677567 h 5694521"/>
                <a:gd name="connsiteX92" fmla="*/ 140684 w 243078"/>
                <a:gd name="connsiteY92" fmla="*/ 5679472 h 5694521"/>
                <a:gd name="connsiteX93" fmla="*/ 141256 w 243078"/>
                <a:gd name="connsiteY93" fmla="*/ 5679663 h 5694521"/>
                <a:gd name="connsiteX94" fmla="*/ 145828 w 243078"/>
                <a:gd name="connsiteY94" fmla="*/ 5681377 h 5694521"/>
                <a:gd name="connsiteX95" fmla="*/ 146209 w 243078"/>
                <a:gd name="connsiteY95" fmla="*/ 5681568 h 5694521"/>
                <a:gd name="connsiteX96" fmla="*/ 155543 w 243078"/>
                <a:gd name="connsiteY96" fmla="*/ 5684615 h 5694521"/>
                <a:gd name="connsiteX97" fmla="*/ 165164 w 243078"/>
                <a:gd name="connsiteY97" fmla="*/ 5687283 h 5694521"/>
                <a:gd name="connsiteX98" fmla="*/ 168116 w 243078"/>
                <a:gd name="connsiteY98" fmla="*/ 5688045 h 5694521"/>
                <a:gd name="connsiteX99" fmla="*/ 175069 w 243078"/>
                <a:gd name="connsiteY99" fmla="*/ 5689664 h 5694521"/>
                <a:gd name="connsiteX100" fmla="*/ 175927 w 243078"/>
                <a:gd name="connsiteY100" fmla="*/ 5689854 h 5694521"/>
                <a:gd name="connsiteX101" fmla="*/ 178213 w 243078"/>
                <a:gd name="connsiteY101" fmla="*/ 5690331 h 5694521"/>
                <a:gd name="connsiteX102" fmla="*/ 182975 w 243078"/>
                <a:gd name="connsiteY102" fmla="*/ 5691188 h 5694521"/>
                <a:gd name="connsiteX103" fmla="*/ 184023 w 243078"/>
                <a:gd name="connsiteY103" fmla="*/ 5691378 h 5694521"/>
                <a:gd name="connsiteX104" fmla="*/ 191738 w 243078"/>
                <a:gd name="connsiteY104" fmla="*/ 5692617 h 5694521"/>
                <a:gd name="connsiteX105" fmla="*/ 194501 w 243078"/>
                <a:gd name="connsiteY105" fmla="*/ 5692903 h 5694521"/>
                <a:gd name="connsiteX106" fmla="*/ 200311 w 243078"/>
                <a:gd name="connsiteY106" fmla="*/ 5693569 h 5694521"/>
                <a:gd name="connsiteX107" fmla="*/ 207264 w 243078"/>
                <a:gd name="connsiteY107" fmla="*/ 5694045 h 5694521"/>
                <a:gd name="connsiteX108" fmla="*/ 220313 w 243078"/>
                <a:gd name="connsiteY108" fmla="*/ 5694522 h 5694521"/>
                <a:gd name="connsiteX109" fmla="*/ 242888 w 243078"/>
                <a:gd name="connsiteY109" fmla="*/ 5694522 h 5694521"/>
                <a:gd name="connsiteX110" fmla="*/ 22193 w 243078"/>
                <a:gd name="connsiteY110" fmla="*/ 5473828 h 5694521"/>
                <a:gd name="connsiteX111" fmla="*/ 22193 w 243078"/>
                <a:gd name="connsiteY111" fmla="*/ 220694 h 5694521"/>
                <a:gd name="connsiteX112" fmla="*/ 243078 w 243078"/>
                <a:gd name="connsiteY112" fmla="*/ 0 h 569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43078" h="5694521">
                  <a:moveTo>
                    <a:pt x="243078" y="0"/>
                  </a:moveTo>
                  <a:lnTo>
                    <a:pt x="220504" y="0"/>
                  </a:lnTo>
                  <a:cubicBezTo>
                    <a:pt x="208121" y="0"/>
                    <a:pt x="195929" y="1048"/>
                    <a:pt x="184118" y="3048"/>
                  </a:cubicBezTo>
                  <a:cubicBezTo>
                    <a:pt x="181451" y="3429"/>
                    <a:pt x="178689" y="3905"/>
                    <a:pt x="176117" y="4477"/>
                  </a:cubicBezTo>
                  <a:cubicBezTo>
                    <a:pt x="172498" y="5239"/>
                    <a:pt x="168878" y="6001"/>
                    <a:pt x="165449" y="6953"/>
                  </a:cubicBezTo>
                  <a:cubicBezTo>
                    <a:pt x="162211" y="7811"/>
                    <a:pt x="158972" y="8668"/>
                    <a:pt x="155829" y="9620"/>
                  </a:cubicBezTo>
                  <a:cubicBezTo>
                    <a:pt x="152686" y="10573"/>
                    <a:pt x="149543" y="11525"/>
                    <a:pt x="146495" y="12668"/>
                  </a:cubicBezTo>
                  <a:cubicBezTo>
                    <a:pt x="144590" y="13335"/>
                    <a:pt x="142780" y="14002"/>
                    <a:pt x="140970" y="14764"/>
                  </a:cubicBezTo>
                  <a:cubicBezTo>
                    <a:pt x="139160" y="15430"/>
                    <a:pt x="137351" y="16097"/>
                    <a:pt x="135541" y="16859"/>
                  </a:cubicBezTo>
                  <a:cubicBezTo>
                    <a:pt x="130969" y="18764"/>
                    <a:pt x="126492" y="20860"/>
                    <a:pt x="122206" y="23051"/>
                  </a:cubicBezTo>
                  <a:cubicBezTo>
                    <a:pt x="120301" y="23908"/>
                    <a:pt x="118491" y="24955"/>
                    <a:pt x="116681" y="25908"/>
                  </a:cubicBezTo>
                  <a:cubicBezTo>
                    <a:pt x="113633" y="27527"/>
                    <a:pt x="110776" y="29242"/>
                    <a:pt x="107823" y="30956"/>
                  </a:cubicBezTo>
                  <a:cubicBezTo>
                    <a:pt x="106299" y="31814"/>
                    <a:pt x="104870" y="32671"/>
                    <a:pt x="103442" y="33623"/>
                  </a:cubicBezTo>
                  <a:cubicBezTo>
                    <a:pt x="101918" y="34481"/>
                    <a:pt x="100394" y="35528"/>
                    <a:pt x="98965" y="36481"/>
                  </a:cubicBezTo>
                  <a:cubicBezTo>
                    <a:pt x="97727" y="37243"/>
                    <a:pt x="96584" y="38100"/>
                    <a:pt x="95441" y="38957"/>
                  </a:cubicBezTo>
                  <a:cubicBezTo>
                    <a:pt x="93155" y="40481"/>
                    <a:pt x="90869" y="42101"/>
                    <a:pt x="88583" y="43815"/>
                  </a:cubicBezTo>
                  <a:cubicBezTo>
                    <a:pt x="85725" y="45911"/>
                    <a:pt x="82963" y="48101"/>
                    <a:pt x="80201" y="50387"/>
                  </a:cubicBezTo>
                  <a:cubicBezTo>
                    <a:pt x="77819" y="52388"/>
                    <a:pt x="75438" y="54483"/>
                    <a:pt x="73057" y="56483"/>
                  </a:cubicBezTo>
                  <a:cubicBezTo>
                    <a:pt x="72390" y="57055"/>
                    <a:pt x="71819" y="57722"/>
                    <a:pt x="71152" y="58198"/>
                  </a:cubicBezTo>
                  <a:cubicBezTo>
                    <a:pt x="68866" y="60293"/>
                    <a:pt x="66675" y="62484"/>
                    <a:pt x="64484" y="64675"/>
                  </a:cubicBezTo>
                  <a:cubicBezTo>
                    <a:pt x="62484" y="66675"/>
                    <a:pt x="60389" y="68771"/>
                    <a:pt x="58388" y="70961"/>
                  </a:cubicBezTo>
                  <a:cubicBezTo>
                    <a:pt x="57531" y="71819"/>
                    <a:pt x="56769" y="72676"/>
                    <a:pt x="56007" y="73628"/>
                  </a:cubicBezTo>
                  <a:cubicBezTo>
                    <a:pt x="54388" y="75438"/>
                    <a:pt x="52769" y="77343"/>
                    <a:pt x="51245" y="79153"/>
                  </a:cubicBezTo>
                  <a:cubicBezTo>
                    <a:pt x="50673" y="79724"/>
                    <a:pt x="50197" y="80391"/>
                    <a:pt x="49625" y="81058"/>
                  </a:cubicBezTo>
                  <a:cubicBezTo>
                    <a:pt x="47625" y="83534"/>
                    <a:pt x="45530" y="86011"/>
                    <a:pt x="43720" y="88678"/>
                  </a:cubicBezTo>
                  <a:cubicBezTo>
                    <a:pt x="42101" y="90678"/>
                    <a:pt x="40672" y="92774"/>
                    <a:pt x="39148" y="94964"/>
                  </a:cubicBezTo>
                  <a:cubicBezTo>
                    <a:pt x="38100" y="96488"/>
                    <a:pt x="37052" y="98012"/>
                    <a:pt x="36100" y="99441"/>
                  </a:cubicBezTo>
                  <a:cubicBezTo>
                    <a:pt x="34481" y="102013"/>
                    <a:pt x="32766" y="104585"/>
                    <a:pt x="31147" y="107347"/>
                  </a:cubicBezTo>
                  <a:cubicBezTo>
                    <a:pt x="29909" y="109252"/>
                    <a:pt x="28861" y="111252"/>
                    <a:pt x="27813" y="113252"/>
                  </a:cubicBezTo>
                  <a:cubicBezTo>
                    <a:pt x="27241" y="114205"/>
                    <a:pt x="26575" y="115253"/>
                    <a:pt x="26099" y="116300"/>
                  </a:cubicBezTo>
                  <a:cubicBezTo>
                    <a:pt x="25051" y="118205"/>
                    <a:pt x="24098" y="120206"/>
                    <a:pt x="23051" y="122111"/>
                  </a:cubicBezTo>
                  <a:cubicBezTo>
                    <a:pt x="21717" y="124682"/>
                    <a:pt x="20384" y="127349"/>
                    <a:pt x="19336" y="130112"/>
                  </a:cubicBezTo>
                  <a:cubicBezTo>
                    <a:pt x="18479" y="132017"/>
                    <a:pt x="17526" y="134017"/>
                    <a:pt x="16669" y="135922"/>
                  </a:cubicBezTo>
                  <a:cubicBezTo>
                    <a:pt x="14859" y="140303"/>
                    <a:pt x="13240" y="144685"/>
                    <a:pt x="11621" y="149257"/>
                  </a:cubicBezTo>
                  <a:cubicBezTo>
                    <a:pt x="10763" y="151638"/>
                    <a:pt x="10001" y="154019"/>
                    <a:pt x="9335" y="156496"/>
                  </a:cubicBezTo>
                  <a:cubicBezTo>
                    <a:pt x="8477" y="159353"/>
                    <a:pt x="7620" y="162401"/>
                    <a:pt x="6858" y="165354"/>
                  </a:cubicBezTo>
                  <a:cubicBezTo>
                    <a:pt x="6001" y="168878"/>
                    <a:pt x="5144" y="172403"/>
                    <a:pt x="4382" y="176022"/>
                  </a:cubicBezTo>
                  <a:cubicBezTo>
                    <a:pt x="3905" y="178118"/>
                    <a:pt x="3524" y="180213"/>
                    <a:pt x="3238" y="182404"/>
                  </a:cubicBezTo>
                  <a:cubicBezTo>
                    <a:pt x="2858" y="184023"/>
                    <a:pt x="2572" y="185738"/>
                    <a:pt x="2381" y="187547"/>
                  </a:cubicBezTo>
                  <a:cubicBezTo>
                    <a:pt x="1810" y="191072"/>
                    <a:pt x="1429" y="194691"/>
                    <a:pt x="1048" y="198311"/>
                  </a:cubicBezTo>
                  <a:cubicBezTo>
                    <a:pt x="1048" y="199263"/>
                    <a:pt x="857" y="200216"/>
                    <a:pt x="762" y="201263"/>
                  </a:cubicBezTo>
                  <a:cubicBezTo>
                    <a:pt x="572" y="203930"/>
                    <a:pt x="381" y="206502"/>
                    <a:pt x="191" y="209169"/>
                  </a:cubicBezTo>
                  <a:cubicBezTo>
                    <a:pt x="191" y="210884"/>
                    <a:pt x="0" y="212503"/>
                    <a:pt x="0" y="214313"/>
                  </a:cubicBezTo>
                  <a:cubicBezTo>
                    <a:pt x="0" y="216408"/>
                    <a:pt x="0" y="218408"/>
                    <a:pt x="0" y="220504"/>
                  </a:cubicBezTo>
                  <a:lnTo>
                    <a:pt x="0" y="5473542"/>
                  </a:lnTo>
                  <a:cubicBezTo>
                    <a:pt x="0" y="5475637"/>
                    <a:pt x="0" y="5477637"/>
                    <a:pt x="0" y="5479733"/>
                  </a:cubicBezTo>
                  <a:cubicBezTo>
                    <a:pt x="0" y="5481447"/>
                    <a:pt x="191" y="5483067"/>
                    <a:pt x="191" y="5484876"/>
                  </a:cubicBezTo>
                  <a:cubicBezTo>
                    <a:pt x="381" y="5487543"/>
                    <a:pt x="476" y="5490115"/>
                    <a:pt x="762" y="5492782"/>
                  </a:cubicBezTo>
                  <a:cubicBezTo>
                    <a:pt x="762" y="5493734"/>
                    <a:pt x="952" y="5494687"/>
                    <a:pt x="1048" y="5495735"/>
                  </a:cubicBezTo>
                  <a:cubicBezTo>
                    <a:pt x="1429" y="5499354"/>
                    <a:pt x="1905" y="5502974"/>
                    <a:pt x="2381" y="5506498"/>
                  </a:cubicBezTo>
                  <a:cubicBezTo>
                    <a:pt x="2572" y="5508213"/>
                    <a:pt x="2953" y="5509927"/>
                    <a:pt x="3238" y="5511642"/>
                  </a:cubicBezTo>
                  <a:cubicBezTo>
                    <a:pt x="3524" y="5513832"/>
                    <a:pt x="3905" y="5515928"/>
                    <a:pt x="4382" y="5518023"/>
                  </a:cubicBezTo>
                  <a:cubicBezTo>
                    <a:pt x="4382" y="5518214"/>
                    <a:pt x="4382" y="5518214"/>
                    <a:pt x="4382" y="5518404"/>
                  </a:cubicBezTo>
                  <a:cubicBezTo>
                    <a:pt x="4953" y="5520976"/>
                    <a:pt x="5429" y="5523548"/>
                    <a:pt x="6096" y="5526024"/>
                  </a:cubicBezTo>
                  <a:cubicBezTo>
                    <a:pt x="6287" y="5526881"/>
                    <a:pt x="6572" y="5527834"/>
                    <a:pt x="6763" y="5528691"/>
                  </a:cubicBezTo>
                  <a:cubicBezTo>
                    <a:pt x="6763" y="5529072"/>
                    <a:pt x="6953" y="5529358"/>
                    <a:pt x="7049" y="5529739"/>
                  </a:cubicBezTo>
                  <a:cubicBezTo>
                    <a:pt x="7620" y="5532406"/>
                    <a:pt x="8382" y="5534978"/>
                    <a:pt x="9239" y="5537549"/>
                  </a:cubicBezTo>
                  <a:cubicBezTo>
                    <a:pt x="10001" y="5540026"/>
                    <a:pt x="10763" y="5542407"/>
                    <a:pt x="11525" y="5544788"/>
                  </a:cubicBezTo>
                  <a:cubicBezTo>
                    <a:pt x="11525" y="5545074"/>
                    <a:pt x="11716" y="5545360"/>
                    <a:pt x="11811" y="5545646"/>
                  </a:cubicBezTo>
                  <a:cubicBezTo>
                    <a:pt x="12287" y="5546979"/>
                    <a:pt x="12668" y="5548313"/>
                    <a:pt x="13240" y="5549646"/>
                  </a:cubicBezTo>
                  <a:cubicBezTo>
                    <a:pt x="14002" y="5551837"/>
                    <a:pt x="14859" y="5553933"/>
                    <a:pt x="15621" y="5556028"/>
                  </a:cubicBezTo>
                  <a:cubicBezTo>
                    <a:pt x="15907" y="5556790"/>
                    <a:pt x="16193" y="5557457"/>
                    <a:pt x="16478" y="5558219"/>
                  </a:cubicBezTo>
                  <a:cubicBezTo>
                    <a:pt x="17336" y="5560124"/>
                    <a:pt x="18193" y="5562124"/>
                    <a:pt x="19145" y="5564124"/>
                  </a:cubicBezTo>
                  <a:cubicBezTo>
                    <a:pt x="20288" y="5566791"/>
                    <a:pt x="21527" y="5569554"/>
                    <a:pt x="22860" y="5572125"/>
                  </a:cubicBezTo>
                  <a:cubicBezTo>
                    <a:pt x="23717" y="5574030"/>
                    <a:pt x="24765" y="5576031"/>
                    <a:pt x="25908" y="5577936"/>
                  </a:cubicBezTo>
                  <a:cubicBezTo>
                    <a:pt x="26480" y="5578983"/>
                    <a:pt x="27051" y="5580031"/>
                    <a:pt x="27623" y="5580984"/>
                  </a:cubicBezTo>
                  <a:cubicBezTo>
                    <a:pt x="28575" y="5582888"/>
                    <a:pt x="29623" y="5584698"/>
                    <a:pt x="30671" y="5586508"/>
                  </a:cubicBezTo>
                  <a:cubicBezTo>
                    <a:pt x="30861" y="5586699"/>
                    <a:pt x="30861" y="5586794"/>
                    <a:pt x="30956" y="5586984"/>
                  </a:cubicBezTo>
                  <a:cubicBezTo>
                    <a:pt x="32576" y="5589651"/>
                    <a:pt x="34290" y="5592318"/>
                    <a:pt x="35909" y="5594890"/>
                  </a:cubicBezTo>
                  <a:cubicBezTo>
                    <a:pt x="36862" y="5596414"/>
                    <a:pt x="37910" y="5597938"/>
                    <a:pt x="38957" y="5599367"/>
                  </a:cubicBezTo>
                  <a:cubicBezTo>
                    <a:pt x="39148" y="5599557"/>
                    <a:pt x="39243" y="5599843"/>
                    <a:pt x="39434" y="5599938"/>
                  </a:cubicBezTo>
                  <a:cubicBezTo>
                    <a:pt x="40767" y="5601843"/>
                    <a:pt x="42101" y="5603843"/>
                    <a:pt x="43529" y="5605653"/>
                  </a:cubicBezTo>
                  <a:cubicBezTo>
                    <a:pt x="45434" y="5608320"/>
                    <a:pt x="47435" y="5610796"/>
                    <a:pt x="49435" y="5613273"/>
                  </a:cubicBezTo>
                  <a:cubicBezTo>
                    <a:pt x="50006" y="5613940"/>
                    <a:pt x="50483" y="5614511"/>
                    <a:pt x="51054" y="5615178"/>
                  </a:cubicBezTo>
                  <a:cubicBezTo>
                    <a:pt x="52673" y="5617083"/>
                    <a:pt x="54197" y="5618893"/>
                    <a:pt x="55817" y="5620703"/>
                  </a:cubicBezTo>
                  <a:cubicBezTo>
                    <a:pt x="56579" y="5621655"/>
                    <a:pt x="57436" y="5622608"/>
                    <a:pt x="58198" y="5623370"/>
                  </a:cubicBezTo>
                  <a:cubicBezTo>
                    <a:pt x="58388" y="5623560"/>
                    <a:pt x="58484" y="5623656"/>
                    <a:pt x="58579" y="5623846"/>
                  </a:cubicBezTo>
                  <a:cubicBezTo>
                    <a:pt x="60484" y="5625846"/>
                    <a:pt x="62389" y="5627847"/>
                    <a:pt x="64294" y="5629656"/>
                  </a:cubicBezTo>
                  <a:cubicBezTo>
                    <a:pt x="66199" y="5631466"/>
                    <a:pt x="68294" y="5633561"/>
                    <a:pt x="70295" y="5635467"/>
                  </a:cubicBezTo>
                  <a:cubicBezTo>
                    <a:pt x="70485" y="5635657"/>
                    <a:pt x="70771" y="5635847"/>
                    <a:pt x="70961" y="5636038"/>
                  </a:cubicBezTo>
                  <a:cubicBezTo>
                    <a:pt x="71533" y="5636609"/>
                    <a:pt x="72200" y="5637181"/>
                    <a:pt x="72866" y="5637752"/>
                  </a:cubicBezTo>
                  <a:cubicBezTo>
                    <a:pt x="73152" y="5637943"/>
                    <a:pt x="73438" y="5638324"/>
                    <a:pt x="73724" y="5638515"/>
                  </a:cubicBezTo>
                  <a:cubicBezTo>
                    <a:pt x="75724" y="5640324"/>
                    <a:pt x="77819" y="5642039"/>
                    <a:pt x="79915" y="5643849"/>
                  </a:cubicBezTo>
                  <a:cubicBezTo>
                    <a:pt x="82582" y="5646134"/>
                    <a:pt x="85439" y="5648325"/>
                    <a:pt x="88297" y="5650421"/>
                  </a:cubicBezTo>
                  <a:cubicBezTo>
                    <a:pt x="90583" y="5652135"/>
                    <a:pt x="92774" y="5653754"/>
                    <a:pt x="95155" y="5655279"/>
                  </a:cubicBezTo>
                  <a:cubicBezTo>
                    <a:pt x="96298" y="5656136"/>
                    <a:pt x="97441" y="5656993"/>
                    <a:pt x="98679" y="5657755"/>
                  </a:cubicBezTo>
                  <a:cubicBezTo>
                    <a:pt x="100203" y="5658708"/>
                    <a:pt x="101727" y="5659660"/>
                    <a:pt x="103156" y="5660613"/>
                  </a:cubicBezTo>
                  <a:cubicBezTo>
                    <a:pt x="104584" y="5661565"/>
                    <a:pt x="106013" y="5662518"/>
                    <a:pt x="107537" y="5663279"/>
                  </a:cubicBezTo>
                  <a:cubicBezTo>
                    <a:pt x="110490" y="5664994"/>
                    <a:pt x="113348" y="5666709"/>
                    <a:pt x="116396" y="5668328"/>
                  </a:cubicBezTo>
                  <a:cubicBezTo>
                    <a:pt x="118301" y="5669280"/>
                    <a:pt x="120110" y="5670328"/>
                    <a:pt x="121920" y="5671185"/>
                  </a:cubicBezTo>
                  <a:cubicBezTo>
                    <a:pt x="126302" y="5673376"/>
                    <a:pt x="130683" y="5675376"/>
                    <a:pt x="135255" y="5677377"/>
                  </a:cubicBezTo>
                  <a:cubicBezTo>
                    <a:pt x="135446" y="5677377"/>
                    <a:pt x="135446" y="5677377"/>
                    <a:pt x="135636" y="5677567"/>
                  </a:cubicBezTo>
                  <a:cubicBezTo>
                    <a:pt x="137255" y="5678234"/>
                    <a:pt x="138970" y="5678900"/>
                    <a:pt x="140684" y="5679472"/>
                  </a:cubicBezTo>
                  <a:cubicBezTo>
                    <a:pt x="140875" y="5679472"/>
                    <a:pt x="141065" y="5679663"/>
                    <a:pt x="141256" y="5679663"/>
                  </a:cubicBezTo>
                  <a:cubicBezTo>
                    <a:pt x="142780" y="5680329"/>
                    <a:pt x="144304" y="5680901"/>
                    <a:pt x="145828" y="5681377"/>
                  </a:cubicBezTo>
                  <a:cubicBezTo>
                    <a:pt x="146018" y="5681377"/>
                    <a:pt x="146018" y="5681377"/>
                    <a:pt x="146209" y="5681568"/>
                  </a:cubicBezTo>
                  <a:cubicBezTo>
                    <a:pt x="149257" y="5682711"/>
                    <a:pt x="152400" y="5683663"/>
                    <a:pt x="155543" y="5684615"/>
                  </a:cubicBezTo>
                  <a:cubicBezTo>
                    <a:pt x="158687" y="5685568"/>
                    <a:pt x="161925" y="5686520"/>
                    <a:pt x="165164" y="5687283"/>
                  </a:cubicBezTo>
                  <a:cubicBezTo>
                    <a:pt x="166116" y="5687568"/>
                    <a:pt x="167069" y="5687854"/>
                    <a:pt x="168116" y="5688045"/>
                  </a:cubicBezTo>
                  <a:cubicBezTo>
                    <a:pt x="170402" y="5688616"/>
                    <a:pt x="172688" y="5689188"/>
                    <a:pt x="175069" y="5689664"/>
                  </a:cubicBezTo>
                  <a:cubicBezTo>
                    <a:pt x="175355" y="5689664"/>
                    <a:pt x="175641" y="5689664"/>
                    <a:pt x="175927" y="5689854"/>
                  </a:cubicBezTo>
                  <a:cubicBezTo>
                    <a:pt x="176689" y="5690045"/>
                    <a:pt x="177451" y="5690140"/>
                    <a:pt x="178213" y="5690331"/>
                  </a:cubicBezTo>
                  <a:cubicBezTo>
                    <a:pt x="179832" y="5690616"/>
                    <a:pt x="181356" y="5690902"/>
                    <a:pt x="182975" y="5691188"/>
                  </a:cubicBezTo>
                  <a:cubicBezTo>
                    <a:pt x="183356" y="5691188"/>
                    <a:pt x="183642" y="5691188"/>
                    <a:pt x="184023" y="5691378"/>
                  </a:cubicBezTo>
                  <a:cubicBezTo>
                    <a:pt x="186595" y="5691854"/>
                    <a:pt x="189167" y="5692236"/>
                    <a:pt x="191738" y="5692617"/>
                  </a:cubicBezTo>
                  <a:cubicBezTo>
                    <a:pt x="192596" y="5692617"/>
                    <a:pt x="193548" y="5692807"/>
                    <a:pt x="194501" y="5692903"/>
                  </a:cubicBezTo>
                  <a:cubicBezTo>
                    <a:pt x="196406" y="5693188"/>
                    <a:pt x="198406" y="5693379"/>
                    <a:pt x="200311" y="5693569"/>
                  </a:cubicBezTo>
                  <a:cubicBezTo>
                    <a:pt x="202597" y="5693759"/>
                    <a:pt x="204883" y="5693950"/>
                    <a:pt x="207264" y="5694045"/>
                  </a:cubicBezTo>
                  <a:cubicBezTo>
                    <a:pt x="211550" y="5694331"/>
                    <a:pt x="215932" y="5694522"/>
                    <a:pt x="220313" y="5694522"/>
                  </a:cubicBezTo>
                  <a:lnTo>
                    <a:pt x="242888" y="5694522"/>
                  </a:lnTo>
                  <a:cubicBezTo>
                    <a:pt x="121158" y="5694522"/>
                    <a:pt x="22193" y="5595557"/>
                    <a:pt x="22193" y="5473828"/>
                  </a:cubicBezTo>
                  <a:lnTo>
                    <a:pt x="22193" y="220694"/>
                  </a:lnTo>
                  <a:cubicBezTo>
                    <a:pt x="22384" y="98965"/>
                    <a:pt x="121349" y="0"/>
                    <a:pt x="243078" y="0"/>
                  </a:cubicBezTo>
                  <a:close/>
                </a:path>
              </a:pathLst>
            </a:custGeom>
            <a:gradFill>
              <a:gsLst>
                <a:gs pos="0">
                  <a:srgbClr val="C9C9C9"/>
                </a:gs>
                <a:gs pos="48000">
                  <a:srgbClr val="F1F1F1"/>
                </a:gs>
                <a:gs pos="64000">
                  <a:srgbClr val="ECECEC"/>
                </a:gs>
                <a:gs pos="82000">
                  <a:srgbClr val="DEDEDE"/>
                </a:gs>
                <a:gs pos="100000">
                  <a:srgbClr val="C9C9C9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AFD49CB-6D72-F0BA-31C3-714A11E15C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38841" y="1474706"/>
            <a:ext cx="5751714" cy="4297720"/>
          </a:xfrm>
          <a:custGeom>
            <a:avLst/>
            <a:gdLst>
              <a:gd name="connsiteX0" fmla="*/ 59245 w 5371529"/>
              <a:gd name="connsiteY0" fmla="*/ 0 h 4013645"/>
              <a:gd name="connsiteX1" fmla="*/ 5312283 w 5371529"/>
              <a:gd name="connsiteY1" fmla="*/ 0 h 4013645"/>
              <a:gd name="connsiteX2" fmla="*/ 5371529 w 5371529"/>
              <a:gd name="connsiteY2" fmla="*/ 59246 h 4013645"/>
              <a:gd name="connsiteX3" fmla="*/ 5371529 w 5371529"/>
              <a:gd name="connsiteY3" fmla="*/ 3954400 h 4013645"/>
              <a:gd name="connsiteX4" fmla="*/ 5312283 w 5371529"/>
              <a:gd name="connsiteY4" fmla="*/ 4013645 h 4013645"/>
              <a:gd name="connsiteX5" fmla="*/ 59246 w 5371529"/>
              <a:gd name="connsiteY5" fmla="*/ 4013645 h 4013645"/>
              <a:gd name="connsiteX6" fmla="*/ 0 w 5371529"/>
              <a:gd name="connsiteY6" fmla="*/ 3954400 h 4013645"/>
              <a:gd name="connsiteX7" fmla="*/ 0 w 5371529"/>
              <a:gd name="connsiteY7" fmla="*/ 59246 h 4013645"/>
              <a:gd name="connsiteX8" fmla="*/ 59245 w 5371529"/>
              <a:gd name="connsiteY8" fmla="*/ 0 h 4013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71529" h="4013645">
                <a:moveTo>
                  <a:pt x="59245" y="0"/>
                </a:moveTo>
                <a:lnTo>
                  <a:pt x="5312283" y="0"/>
                </a:lnTo>
                <a:cubicBezTo>
                  <a:pt x="5345004" y="0"/>
                  <a:pt x="5371529" y="26526"/>
                  <a:pt x="5371529" y="59246"/>
                </a:cubicBezTo>
                <a:lnTo>
                  <a:pt x="5371529" y="3954400"/>
                </a:lnTo>
                <a:cubicBezTo>
                  <a:pt x="5371529" y="3987120"/>
                  <a:pt x="5345004" y="4013645"/>
                  <a:pt x="5312283" y="4013645"/>
                </a:cubicBezTo>
                <a:lnTo>
                  <a:pt x="59246" y="4013645"/>
                </a:lnTo>
                <a:cubicBezTo>
                  <a:pt x="26525" y="4013645"/>
                  <a:pt x="0" y="3987120"/>
                  <a:pt x="0" y="3954400"/>
                </a:cubicBezTo>
                <a:lnTo>
                  <a:pt x="0" y="59246"/>
                </a:lnTo>
                <a:cubicBezTo>
                  <a:pt x="0" y="26526"/>
                  <a:pt x="26525" y="0"/>
                  <a:pt x="59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DE1D1DB3-DC2C-2292-DB60-160493B6A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9" y="1150939"/>
            <a:ext cx="3624261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C31AF8-747E-8E95-CF8E-D7661B827B82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24818E-B68E-EC23-32FB-8AF23B753E43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3A73FE2-6A71-D263-7795-B252D42DCE11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233E4BF-A6FD-16C9-EB9A-C3FDBF603825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A5F0D90-2FE8-3650-598A-E4C90B1B9B05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299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0BED3BA-9F10-7A56-983E-584804368561}"/>
              </a:ext>
            </a:extLst>
          </p:cNvPr>
          <p:cNvSpPr/>
          <p:nvPr userDrawn="1"/>
        </p:nvSpPr>
        <p:spPr>
          <a:xfrm>
            <a:off x="8395944" y="0"/>
            <a:ext cx="3796056" cy="6858000"/>
          </a:xfrm>
          <a:custGeom>
            <a:avLst/>
            <a:gdLst>
              <a:gd name="connsiteX0" fmla="*/ 2475256 w 3796056"/>
              <a:gd name="connsiteY0" fmla="*/ 0 h 6858000"/>
              <a:gd name="connsiteX1" fmla="*/ 3796056 w 3796056"/>
              <a:gd name="connsiteY1" fmla="*/ 0 h 6858000"/>
              <a:gd name="connsiteX2" fmla="*/ 3796056 w 3796056"/>
              <a:gd name="connsiteY2" fmla="*/ 6858000 h 6858000"/>
              <a:gd name="connsiteX3" fmla="*/ 2975023 w 3796056"/>
              <a:gd name="connsiteY3" fmla="*/ 6858000 h 6858000"/>
              <a:gd name="connsiteX4" fmla="*/ 2475256 w 3796056"/>
              <a:gd name="connsiteY4" fmla="*/ 6858000 h 6858000"/>
              <a:gd name="connsiteX5" fmla="*/ 446587 w 3796056"/>
              <a:gd name="connsiteY5" fmla="*/ 6858000 h 6858000"/>
              <a:gd name="connsiteX6" fmla="*/ 316256 w 3796056"/>
              <a:gd name="connsiteY6" fmla="*/ 6858000 h 6858000"/>
              <a:gd name="connsiteX7" fmla="*/ 0 w 3796056"/>
              <a:gd name="connsiteY7" fmla="*/ 6858000 h 6858000"/>
              <a:gd name="connsiteX8" fmla="*/ 2315961 w 3796056"/>
              <a:gd name="connsiteY8" fmla="*/ 0 h 6858000"/>
              <a:gd name="connsiteX9" fmla="*/ 2475256 w 3796056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96056" h="6858000">
                <a:moveTo>
                  <a:pt x="2475256" y="0"/>
                </a:moveTo>
                <a:lnTo>
                  <a:pt x="3796056" y="0"/>
                </a:lnTo>
                <a:lnTo>
                  <a:pt x="3796056" y="6858000"/>
                </a:lnTo>
                <a:lnTo>
                  <a:pt x="2975023" y="6858000"/>
                </a:lnTo>
                <a:lnTo>
                  <a:pt x="2475256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1C1EA-4290-9F11-A111-117B09501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9453561" cy="108585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3C0DD-99EE-62B3-0CBC-0BE4E384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09F6-FDAC-C38B-0063-E1D7AE0D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37364-CC7F-6635-5D15-C38BE19A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  <a:prstGeom prst="rect">
            <a:avLst/>
          </a:prstGeo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2E2623-6DBB-CA73-94A7-9A32C2E7B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8" y="1952625"/>
            <a:ext cx="3055937" cy="42132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52816B6-0BF0-E8F6-88E1-11D640F51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1851" y="1300665"/>
            <a:ext cx="8489950" cy="4820033"/>
          </a:xfrm>
          <a:prstGeom prst="rect">
            <a:avLst/>
          </a:prstGeom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263E8B9-BE56-F1DC-5ABB-BCDD36ADDC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5252" y="1588289"/>
            <a:ext cx="6547541" cy="406876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EC9E5-1BC9-A4A2-726E-EBF5A8909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1150939"/>
            <a:ext cx="3055937" cy="4095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A52F63-A81B-F129-EF6A-174C2FF0F90E}"/>
              </a:ext>
            </a:extLst>
          </p:cNvPr>
          <p:cNvGrpSpPr/>
          <p:nvPr userDrawn="1"/>
        </p:nvGrpSpPr>
        <p:grpSpPr>
          <a:xfrm>
            <a:off x="10910644" y="6165850"/>
            <a:ext cx="1281356" cy="692150"/>
            <a:chOff x="10910644" y="6165850"/>
            <a:chExt cx="1281356" cy="69215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11F4BB8-4B10-7348-1E5F-865413883C6C}"/>
                </a:ext>
              </a:extLst>
            </p:cNvPr>
            <p:cNvSpPr/>
            <p:nvPr userDrawn="1"/>
          </p:nvSpPr>
          <p:spPr>
            <a:xfrm>
              <a:off x="10910644" y="6165850"/>
              <a:ext cx="1281356" cy="692150"/>
            </a:xfrm>
            <a:custGeom>
              <a:avLst/>
              <a:gdLst>
                <a:gd name="connsiteX0" fmla="*/ 240778 w 1281356"/>
                <a:gd name="connsiteY0" fmla="*/ 0 h 692150"/>
                <a:gd name="connsiteX1" fmla="*/ 1281356 w 1281356"/>
                <a:gd name="connsiteY1" fmla="*/ 0 h 692150"/>
                <a:gd name="connsiteX2" fmla="*/ 1281356 w 1281356"/>
                <a:gd name="connsiteY2" fmla="*/ 692150 h 692150"/>
                <a:gd name="connsiteX3" fmla="*/ 0 w 1281356"/>
                <a:gd name="connsiteY3" fmla="*/ 692150 h 69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1356" h="692150">
                  <a:moveTo>
                    <a:pt x="240778" y="0"/>
                  </a:moveTo>
                  <a:lnTo>
                    <a:pt x="1281356" y="0"/>
                  </a:lnTo>
                  <a:lnTo>
                    <a:pt x="1281356" y="692150"/>
                  </a:lnTo>
                  <a:lnTo>
                    <a:pt x="0" y="69215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 err="1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47AEFD-89FC-191C-1AE8-0B6B302F14BB}"/>
                </a:ext>
              </a:extLst>
            </p:cNvPr>
            <p:cNvGrpSpPr/>
            <p:nvPr userDrawn="1"/>
          </p:nvGrpSpPr>
          <p:grpSpPr>
            <a:xfrm>
              <a:off x="11329990" y="6381750"/>
              <a:ext cx="343942" cy="223030"/>
              <a:chOff x="11329990" y="6345506"/>
              <a:chExt cx="343942" cy="223030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797FD0F-E197-8214-B054-845BB3890B86}"/>
                  </a:ext>
                </a:extLst>
              </p:cNvPr>
              <p:cNvSpPr/>
              <p:nvPr/>
            </p:nvSpPr>
            <p:spPr>
              <a:xfrm>
                <a:off x="11508297" y="6345506"/>
                <a:ext cx="165635" cy="223030"/>
              </a:xfrm>
              <a:custGeom>
                <a:avLst/>
                <a:gdLst>
                  <a:gd name="connsiteX0" fmla="*/ 165636 w 165635"/>
                  <a:gd name="connsiteY0" fmla="*/ 157703 h 223030"/>
                  <a:gd name="connsiteX1" fmla="*/ 93653 w 165635"/>
                  <a:gd name="connsiteY1" fmla="*/ 223030 h 223030"/>
                  <a:gd name="connsiteX2" fmla="*/ 0 w 165635"/>
                  <a:gd name="connsiteY2" fmla="*/ 223030 h 223030"/>
                  <a:gd name="connsiteX3" fmla="*/ 0 w 165635"/>
                  <a:gd name="connsiteY3" fmla="*/ 0 h 223030"/>
                  <a:gd name="connsiteX4" fmla="*/ 87264 w 165635"/>
                  <a:gd name="connsiteY4" fmla="*/ 0 h 223030"/>
                  <a:gd name="connsiteX5" fmla="*/ 157650 w 165635"/>
                  <a:gd name="connsiteY5" fmla="*/ 63731 h 223030"/>
                  <a:gd name="connsiteX6" fmla="*/ 138216 w 165635"/>
                  <a:gd name="connsiteY6" fmla="*/ 107389 h 223030"/>
                  <a:gd name="connsiteX7" fmla="*/ 165636 w 165635"/>
                  <a:gd name="connsiteY7" fmla="*/ 157703 h 223030"/>
                  <a:gd name="connsiteX8" fmla="*/ 50953 w 165635"/>
                  <a:gd name="connsiteY8" fmla="*/ 47811 h 223030"/>
                  <a:gd name="connsiteX9" fmla="*/ 50953 w 165635"/>
                  <a:gd name="connsiteY9" fmla="*/ 87317 h 223030"/>
                  <a:gd name="connsiteX10" fmla="*/ 87264 w 165635"/>
                  <a:gd name="connsiteY10" fmla="*/ 87317 h 223030"/>
                  <a:gd name="connsiteX11" fmla="*/ 106697 w 165635"/>
                  <a:gd name="connsiteY11" fmla="*/ 67564 h 223030"/>
                  <a:gd name="connsiteX12" fmla="*/ 87264 w 165635"/>
                  <a:gd name="connsiteY12" fmla="*/ 47811 h 223030"/>
                  <a:gd name="connsiteX13" fmla="*/ 50953 w 165635"/>
                  <a:gd name="connsiteY13" fmla="*/ 47811 h 223030"/>
                  <a:gd name="connsiteX14" fmla="*/ 114683 w 165635"/>
                  <a:gd name="connsiteY14" fmla="*/ 153922 h 223030"/>
                  <a:gd name="connsiteX15" fmla="*/ 93653 w 165635"/>
                  <a:gd name="connsiteY15" fmla="*/ 132572 h 223030"/>
                  <a:gd name="connsiteX16" fmla="*/ 50953 w 165635"/>
                  <a:gd name="connsiteY16" fmla="*/ 132572 h 223030"/>
                  <a:gd name="connsiteX17" fmla="*/ 50953 w 165635"/>
                  <a:gd name="connsiteY17" fmla="*/ 175272 h 223030"/>
                  <a:gd name="connsiteX18" fmla="*/ 93653 w 165635"/>
                  <a:gd name="connsiteY18" fmla="*/ 175272 h 223030"/>
                  <a:gd name="connsiteX19" fmla="*/ 114683 w 165635"/>
                  <a:gd name="connsiteY19" fmla="*/ 153922 h 22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65635" h="223030">
                    <a:moveTo>
                      <a:pt x="165636" y="157703"/>
                    </a:moveTo>
                    <a:cubicBezTo>
                      <a:pt x="165636" y="197208"/>
                      <a:pt x="133478" y="223030"/>
                      <a:pt x="93653" y="223030"/>
                    </a:cubicBezTo>
                    <a:lnTo>
                      <a:pt x="0" y="223030"/>
                    </a:lnTo>
                    <a:lnTo>
                      <a:pt x="0" y="0"/>
                    </a:lnTo>
                    <a:lnTo>
                      <a:pt x="87264" y="0"/>
                    </a:lnTo>
                    <a:cubicBezTo>
                      <a:pt x="126130" y="0"/>
                      <a:pt x="157650" y="25183"/>
                      <a:pt x="157650" y="63731"/>
                    </a:cubicBezTo>
                    <a:cubicBezTo>
                      <a:pt x="157650" y="82206"/>
                      <a:pt x="150302" y="96847"/>
                      <a:pt x="138216" y="107389"/>
                    </a:cubicBezTo>
                    <a:cubicBezTo>
                      <a:pt x="154775" y="117878"/>
                      <a:pt x="165636" y="135128"/>
                      <a:pt x="165636" y="157703"/>
                    </a:cubicBezTo>
                    <a:close/>
                    <a:moveTo>
                      <a:pt x="50953" y="47811"/>
                    </a:moveTo>
                    <a:lnTo>
                      <a:pt x="50953" y="87317"/>
                    </a:lnTo>
                    <a:lnTo>
                      <a:pt x="87264" y="87317"/>
                    </a:lnTo>
                    <a:cubicBezTo>
                      <a:pt x="98711" y="87317"/>
                      <a:pt x="106697" y="79011"/>
                      <a:pt x="106697" y="67564"/>
                    </a:cubicBezTo>
                    <a:cubicBezTo>
                      <a:pt x="106697" y="56117"/>
                      <a:pt x="99030" y="47811"/>
                      <a:pt x="87264" y="47811"/>
                    </a:cubicBezTo>
                    <a:lnTo>
                      <a:pt x="50953" y="47811"/>
                    </a:lnTo>
                    <a:close/>
                    <a:moveTo>
                      <a:pt x="114683" y="153922"/>
                    </a:moveTo>
                    <a:cubicBezTo>
                      <a:pt x="114683" y="141517"/>
                      <a:pt x="106378" y="132572"/>
                      <a:pt x="93653" y="132572"/>
                    </a:cubicBezTo>
                    <a:lnTo>
                      <a:pt x="50953" y="132572"/>
                    </a:lnTo>
                    <a:lnTo>
                      <a:pt x="50953" y="175272"/>
                    </a:lnTo>
                    <a:lnTo>
                      <a:pt x="93653" y="175272"/>
                    </a:lnTo>
                    <a:cubicBezTo>
                      <a:pt x="106378" y="175272"/>
                      <a:pt x="114683" y="166328"/>
                      <a:pt x="114683" y="15392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6DA6BF3-5260-D023-E944-2E6F3D44A9C6}"/>
                  </a:ext>
                </a:extLst>
              </p:cNvPr>
              <p:cNvSpPr/>
              <p:nvPr/>
            </p:nvSpPr>
            <p:spPr>
              <a:xfrm>
                <a:off x="11329990" y="6345506"/>
                <a:ext cx="126928" cy="222977"/>
              </a:xfrm>
              <a:custGeom>
                <a:avLst/>
                <a:gdLst>
                  <a:gd name="connsiteX0" fmla="*/ 126929 w 126928"/>
                  <a:gd name="connsiteY0" fmla="*/ 0 h 222977"/>
                  <a:gd name="connsiteX1" fmla="*/ 55744 w 126928"/>
                  <a:gd name="connsiteY1" fmla="*/ 222977 h 222977"/>
                  <a:gd name="connsiteX2" fmla="*/ 0 w 126928"/>
                  <a:gd name="connsiteY2" fmla="*/ 222977 h 222977"/>
                  <a:gd name="connsiteX3" fmla="*/ 75817 w 126928"/>
                  <a:gd name="connsiteY3" fmla="*/ 0 h 222977"/>
                  <a:gd name="connsiteX4" fmla="*/ 126929 w 126928"/>
                  <a:gd name="connsiteY4" fmla="*/ 0 h 222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928" h="222977">
                    <a:moveTo>
                      <a:pt x="126929" y="0"/>
                    </a:moveTo>
                    <a:lnTo>
                      <a:pt x="55744" y="222977"/>
                    </a:lnTo>
                    <a:lnTo>
                      <a:pt x="0" y="222977"/>
                    </a:lnTo>
                    <a:cubicBezTo>
                      <a:pt x="0" y="222977"/>
                      <a:pt x="75817" y="0"/>
                      <a:pt x="75817" y="0"/>
                    </a:cubicBezTo>
                    <a:lnTo>
                      <a:pt x="126929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446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5D434F-B88A-0720-8837-7DB7DB2CDA09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custGeom>
            <a:avLst/>
            <a:gdLst>
              <a:gd name="connsiteX0" fmla="*/ 3124200 w 12191999"/>
              <a:gd name="connsiteY0" fmla="*/ 0 h 6858000"/>
              <a:gd name="connsiteX1" fmla="*/ 9020175 w 12191999"/>
              <a:gd name="connsiteY1" fmla="*/ 0 h 6858000"/>
              <a:gd name="connsiteX2" fmla="*/ 9020175 w 12191999"/>
              <a:gd name="connsiteY2" fmla="*/ 0 h 6858000"/>
              <a:gd name="connsiteX3" fmla="*/ 9216976 w 12191999"/>
              <a:gd name="connsiteY3" fmla="*/ 0 h 6858000"/>
              <a:gd name="connsiteX4" fmla="*/ 9716743 w 12191999"/>
              <a:gd name="connsiteY4" fmla="*/ 0 h 6858000"/>
              <a:gd name="connsiteX5" fmla="*/ 11745412 w 12191999"/>
              <a:gd name="connsiteY5" fmla="*/ 0 h 6858000"/>
              <a:gd name="connsiteX6" fmla="*/ 11875743 w 12191999"/>
              <a:gd name="connsiteY6" fmla="*/ 0 h 6858000"/>
              <a:gd name="connsiteX7" fmla="*/ 12191999 w 12191999"/>
              <a:gd name="connsiteY7" fmla="*/ 0 h 6858000"/>
              <a:gd name="connsiteX8" fmla="*/ 9876038 w 12191999"/>
              <a:gd name="connsiteY8" fmla="*/ 6858000 h 6858000"/>
              <a:gd name="connsiteX9" fmla="*/ 9716743 w 12191999"/>
              <a:gd name="connsiteY9" fmla="*/ 6858000 h 6858000"/>
              <a:gd name="connsiteX10" fmla="*/ 9020175 w 12191999"/>
              <a:gd name="connsiteY10" fmla="*/ 6858000 h 6858000"/>
              <a:gd name="connsiteX11" fmla="*/ 8395943 w 12191999"/>
              <a:gd name="connsiteY11" fmla="*/ 6858000 h 6858000"/>
              <a:gd name="connsiteX12" fmla="*/ 3796057 w 12191999"/>
              <a:gd name="connsiteY12" fmla="*/ 6858000 h 6858000"/>
              <a:gd name="connsiteX13" fmla="*/ 3124200 w 12191999"/>
              <a:gd name="connsiteY13" fmla="*/ 6858000 h 6858000"/>
              <a:gd name="connsiteX14" fmla="*/ 2975023 w 12191999"/>
              <a:gd name="connsiteY14" fmla="*/ 6858000 h 6858000"/>
              <a:gd name="connsiteX15" fmla="*/ 2475257 w 12191999"/>
              <a:gd name="connsiteY15" fmla="*/ 6858000 h 6858000"/>
              <a:gd name="connsiteX16" fmla="*/ 446587 w 12191999"/>
              <a:gd name="connsiteY16" fmla="*/ 6858000 h 6858000"/>
              <a:gd name="connsiteX17" fmla="*/ 316256 w 12191999"/>
              <a:gd name="connsiteY17" fmla="*/ 6858000 h 6858000"/>
              <a:gd name="connsiteX18" fmla="*/ 0 w 12191999"/>
              <a:gd name="connsiteY18" fmla="*/ 6858000 h 6858000"/>
              <a:gd name="connsiteX19" fmla="*/ 2315961 w 12191999"/>
              <a:gd name="connsiteY19" fmla="*/ 0 h 6858000"/>
              <a:gd name="connsiteX20" fmla="*/ 2475257 w 12191999"/>
              <a:gd name="connsiteY20" fmla="*/ 0 h 6858000"/>
              <a:gd name="connsiteX21" fmla="*/ 3124200 w 12191999"/>
              <a:gd name="connsiteY2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999" h="6858000">
                <a:moveTo>
                  <a:pt x="3124200" y="0"/>
                </a:moveTo>
                <a:lnTo>
                  <a:pt x="9020175" y="0"/>
                </a:lnTo>
                <a:lnTo>
                  <a:pt x="9020175" y="0"/>
                </a:lnTo>
                <a:lnTo>
                  <a:pt x="9216976" y="0"/>
                </a:lnTo>
                <a:lnTo>
                  <a:pt x="9716743" y="0"/>
                </a:lnTo>
                <a:lnTo>
                  <a:pt x="11745412" y="0"/>
                </a:lnTo>
                <a:lnTo>
                  <a:pt x="11875743" y="0"/>
                </a:lnTo>
                <a:lnTo>
                  <a:pt x="12191999" y="0"/>
                </a:lnTo>
                <a:lnTo>
                  <a:pt x="9876038" y="6858000"/>
                </a:lnTo>
                <a:lnTo>
                  <a:pt x="9716743" y="6858000"/>
                </a:lnTo>
                <a:lnTo>
                  <a:pt x="9020175" y="6858000"/>
                </a:lnTo>
                <a:lnTo>
                  <a:pt x="8395943" y="6858000"/>
                </a:lnTo>
                <a:lnTo>
                  <a:pt x="3796057" y="6858000"/>
                </a:lnTo>
                <a:lnTo>
                  <a:pt x="3124200" y="6858000"/>
                </a:lnTo>
                <a:lnTo>
                  <a:pt x="2975023" y="6858000"/>
                </a:lnTo>
                <a:lnTo>
                  <a:pt x="2475257" y="6858000"/>
                </a:lnTo>
                <a:lnTo>
                  <a:pt x="446587" y="6858000"/>
                </a:lnTo>
                <a:lnTo>
                  <a:pt x="316256" y="6858000"/>
                </a:lnTo>
                <a:lnTo>
                  <a:pt x="0" y="6858000"/>
                </a:lnTo>
                <a:lnTo>
                  <a:pt x="2315961" y="0"/>
                </a:lnTo>
                <a:lnTo>
                  <a:pt x="2475257" y="0"/>
                </a:lnTo>
                <a:lnTo>
                  <a:pt x="312420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44C9F-E483-C8BB-581F-9B217A2CA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6" y="1685925"/>
            <a:ext cx="8439150" cy="348615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7000F9-2D7C-1689-60BA-907B80F3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E59A6-3CF5-4DBC-9EBB-DCA9A066EDBD}" type="datetime1">
              <a:rPr lang="en-US" smtClean="0"/>
              <a:t>10/31/2024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11F9C51-2B09-2C57-EE75-603C1A2E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1115F0F-3672-6545-0CFE-C7794ADF1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4E807-B0BA-A686-080B-C6C49317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8681" y="6381750"/>
            <a:ext cx="6349433" cy="196850"/>
          </a:xfrm>
        </p:spPr>
        <p:txBody>
          <a:bodyPr/>
          <a:lstStyle/>
          <a:p>
            <a:r>
              <a:rPr lang="en-US" dirty="0"/>
              <a:t>To add footer go Insert &gt; Header &amp; Footer &gt; Footer &gt; Apply to 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F1109-6E0C-C561-BF2E-FCE27255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fld id="{7A084837-90BF-4842-A340-4BD84E84D1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701FD68-6D7F-D5AB-8500-6B455E5E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4662" y="6381750"/>
            <a:ext cx="1506538" cy="196850"/>
          </a:xfrm>
        </p:spPr>
        <p:txBody>
          <a:bodyPr/>
          <a:lstStyle/>
          <a:p>
            <a:fld id="{4F35571B-BE22-4529-AB44-154E1023F561}" type="datetime1">
              <a:rPr lang="en-US" smtClean="0"/>
              <a:t>10/31/2024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D7BC-7C55-3F27-B009-73C6C968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5F178-8476-701D-72FC-0DC5174F8D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2E5CC-714E-E030-6BE9-5DC5C6EC6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E9887-B65E-C904-E258-B268413C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AB593-16EC-9B22-9172-2737057E4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A1B2A-9914-0874-1F61-F50215F80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21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80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0" Type="http://schemas.openxmlformats.org/officeDocument/2006/relationships/slideLayout" Target="../slideLayouts/slideLayout79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8171F-13B3-9952-2BFC-5F8D60C5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27096-ABF9-795E-69C1-28B938087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945C2-8A62-D221-40B6-BD8A7C494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44DCE-CA4E-4781-AE1A-617AD568069A}" type="datetimeFigureOut">
              <a:rPr lang="en-GB" smtClean="0"/>
              <a:t>31/10/2024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B7488-5E3D-9549-69FE-8B6A1978A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5AA97-322F-0B16-346E-8720E907E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C82F3-AF0C-420F-988C-FD6EAA74C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20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4E3B3-8467-B460-05FA-46A6B267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426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A20EB-0E59-A07B-9838-1F1ED240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952625"/>
            <a:ext cx="11160122" cy="42132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379-022C-7870-BD1C-E116A4AA2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4662" y="6381750"/>
            <a:ext cx="1506538" cy="196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4002E9B-98B0-4B84-8A29-B2BD620CDA1F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75A6-EB05-4BCD-A65F-72ECCC6DA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1099" y="6381750"/>
            <a:ext cx="7400925" cy="196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0B3-4DAC-70EF-57D6-5887CE8E3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939" y="6381750"/>
            <a:ext cx="569912" cy="196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967072-4128-3F45-FF8E-81B95C633ACC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E6CAFF-C78A-2B5D-576E-6543EB663D25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A4D5F0-B111-FFD8-9EFA-6A1F809638EA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rgbClr val="00A295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835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1800" b="1" kern="1200">
          <a:solidFill>
            <a:schemeClr val="accent3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4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2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230">
          <p15:clr>
            <a:srgbClr val="F26B43"/>
          </p15:clr>
        </p15:guide>
        <p15:guide id="8" pos="118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4E3B3-8467-B460-05FA-46A6B267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426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A20EB-0E59-A07B-9838-1F1ED240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952625"/>
            <a:ext cx="11160122" cy="42132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379-022C-7870-BD1C-E116A4AA2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4662" y="6381750"/>
            <a:ext cx="1506538" cy="196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4002E9B-98B0-4B84-8A29-B2BD620CDA1F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75A6-EB05-4BCD-A65F-72ECCC6DA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1099" y="6381750"/>
            <a:ext cx="7400925" cy="196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0B3-4DAC-70EF-57D6-5887CE8E3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939" y="6381750"/>
            <a:ext cx="569912" cy="196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967072-4128-3F45-FF8E-81B95C633ACC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E6CAFF-C78A-2B5D-576E-6543EB663D25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A4D5F0-B111-FFD8-9EFA-6A1F809638EA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chemeClr val="bg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4299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18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4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2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230">
          <p15:clr>
            <a:srgbClr val="F26B43"/>
          </p15:clr>
        </p15:guide>
        <p15:guide id="8" pos="118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04E3B3-8467-B460-05FA-46A6B267C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11160123" cy="108426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edit 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A20EB-0E59-A07B-9838-1F1ED240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952625"/>
            <a:ext cx="11160122" cy="42132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BE379-022C-7870-BD1C-E116A4AA2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64662" y="6381750"/>
            <a:ext cx="1506538" cy="196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4002E9B-98B0-4B84-8A29-B2BD620CDA1F}" type="datetime1">
              <a:rPr lang="en-US" smtClean="0"/>
              <a:t>10/31/2024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75A6-EB05-4BCD-A65F-72ECCC6DA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1099" y="6381750"/>
            <a:ext cx="7400925" cy="196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To add footer go Insert &gt; Header &amp; Footer &gt; Footer &gt; Apply to All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300B3-4DAC-70EF-57D6-5887CE8E3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5939" y="6381750"/>
            <a:ext cx="569912" cy="19685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7A084837-90BF-4842-A340-4BD84E84D18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967072-4128-3F45-FF8E-81B95C633ACC}"/>
              </a:ext>
            </a:extLst>
          </p:cNvPr>
          <p:cNvGrpSpPr/>
          <p:nvPr userDrawn="1"/>
        </p:nvGrpSpPr>
        <p:grpSpPr>
          <a:xfrm>
            <a:off x="11329990" y="6381750"/>
            <a:ext cx="343942" cy="223030"/>
            <a:chOff x="11329990" y="6345506"/>
            <a:chExt cx="343942" cy="22303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1E6CAFF-C78A-2B5D-576E-6543EB663D25}"/>
                </a:ext>
              </a:extLst>
            </p:cNvPr>
            <p:cNvSpPr/>
            <p:nvPr/>
          </p:nvSpPr>
          <p:spPr>
            <a:xfrm>
              <a:off x="11508297" y="6345506"/>
              <a:ext cx="165635" cy="223030"/>
            </a:xfrm>
            <a:custGeom>
              <a:avLst/>
              <a:gdLst>
                <a:gd name="connsiteX0" fmla="*/ 165636 w 165635"/>
                <a:gd name="connsiteY0" fmla="*/ 157703 h 223030"/>
                <a:gd name="connsiteX1" fmla="*/ 93653 w 165635"/>
                <a:gd name="connsiteY1" fmla="*/ 223030 h 223030"/>
                <a:gd name="connsiteX2" fmla="*/ 0 w 165635"/>
                <a:gd name="connsiteY2" fmla="*/ 223030 h 223030"/>
                <a:gd name="connsiteX3" fmla="*/ 0 w 165635"/>
                <a:gd name="connsiteY3" fmla="*/ 0 h 223030"/>
                <a:gd name="connsiteX4" fmla="*/ 87264 w 165635"/>
                <a:gd name="connsiteY4" fmla="*/ 0 h 223030"/>
                <a:gd name="connsiteX5" fmla="*/ 157650 w 165635"/>
                <a:gd name="connsiteY5" fmla="*/ 63731 h 223030"/>
                <a:gd name="connsiteX6" fmla="*/ 138216 w 165635"/>
                <a:gd name="connsiteY6" fmla="*/ 107389 h 223030"/>
                <a:gd name="connsiteX7" fmla="*/ 165636 w 165635"/>
                <a:gd name="connsiteY7" fmla="*/ 157703 h 223030"/>
                <a:gd name="connsiteX8" fmla="*/ 50953 w 165635"/>
                <a:gd name="connsiteY8" fmla="*/ 47811 h 223030"/>
                <a:gd name="connsiteX9" fmla="*/ 50953 w 165635"/>
                <a:gd name="connsiteY9" fmla="*/ 87317 h 223030"/>
                <a:gd name="connsiteX10" fmla="*/ 87264 w 165635"/>
                <a:gd name="connsiteY10" fmla="*/ 87317 h 223030"/>
                <a:gd name="connsiteX11" fmla="*/ 106697 w 165635"/>
                <a:gd name="connsiteY11" fmla="*/ 67564 h 223030"/>
                <a:gd name="connsiteX12" fmla="*/ 87264 w 165635"/>
                <a:gd name="connsiteY12" fmla="*/ 47811 h 223030"/>
                <a:gd name="connsiteX13" fmla="*/ 50953 w 165635"/>
                <a:gd name="connsiteY13" fmla="*/ 47811 h 223030"/>
                <a:gd name="connsiteX14" fmla="*/ 114683 w 165635"/>
                <a:gd name="connsiteY14" fmla="*/ 153922 h 223030"/>
                <a:gd name="connsiteX15" fmla="*/ 93653 w 165635"/>
                <a:gd name="connsiteY15" fmla="*/ 132572 h 223030"/>
                <a:gd name="connsiteX16" fmla="*/ 50953 w 165635"/>
                <a:gd name="connsiteY16" fmla="*/ 132572 h 223030"/>
                <a:gd name="connsiteX17" fmla="*/ 50953 w 165635"/>
                <a:gd name="connsiteY17" fmla="*/ 175272 h 223030"/>
                <a:gd name="connsiteX18" fmla="*/ 93653 w 165635"/>
                <a:gd name="connsiteY18" fmla="*/ 175272 h 223030"/>
                <a:gd name="connsiteX19" fmla="*/ 114683 w 165635"/>
                <a:gd name="connsiteY19" fmla="*/ 153922 h 22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635" h="223030">
                  <a:moveTo>
                    <a:pt x="165636" y="157703"/>
                  </a:moveTo>
                  <a:cubicBezTo>
                    <a:pt x="165636" y="197208"/>
                    <a:pt x="133478" y="223030"/>
                    <a:pt x="93653" y="223030"/>
                  </a:cubicBezTo>
                  <a:lnTo>
                    <a:pt x="0" y="223030"/>
                  </a:lnTo>
                  <a:lnTo>
                    <a:pt x="0" y="0"/>
                  </a:lnTo>
                  <a:lnTo>
                    <a:pt x="87264" y="0"/>
                  </a:lnTo>
                  <a:cubicBezTo>
                    <a:pt x="126130" y="0"/>
                    <a:pt x="157650" y="25183"/>
                    <a:pt x="157650" y="63731"/>
                  </a:cubicBezTo>
                  <a:cubicBezTo>
                    <a:pt x="157650" y="82206"/>
                    <a:pt x="150302" y="96847"/>
                    <a:pt x="138216" y="107389"/>
                  </a:cubicBezTo>
                  <a:cubicBezTo>
                    <a:pt x="154775" y="117878"/>
                    <a:pt x="165636" y="135128"/>
                    <a:pt x="165636" y="157703"/>
                  </a:cubicBezTo>
                  <a:close/>
                  <a:moveTo>
                    <a:pt x="50953" y="47811"/>
                  </a:moveTo>
                  <a:lnTo>
                    <a:pt x="50953" y="87317"/>
                  </a:lnTo>
                  <a:lnTo>
                    <a:pt x="87264" y="87317"/>
                  </a:lnTo>
                  <a:cubicBezTo>
                    <a:pt x="98711" y="87317"/>
                    <a:pt x="106697" y="79011"/>
                    <a:pt x="106697" y="67564"/>
                  </a:cubicBezTo>
                  <a:cubicBezTo>
                    <a:pt x="106697" y="56117"/>
                    <a:pt x="99030" y="47811"/>
                    <a:pt x="87264" y="47811"/>
                  </a:cubicBezTo>
                  <a:lnTo>
                    <a:pt x="50953" y="47811"/>
                  </a:lnTo>
                  <a:close/>
                  <a:moveTo>
                    <a:pt x="114683" y="153922"/>
                  </a:moveTo>
                  <a:cubicBezTo>
                    <a:pt x="114683" y="141517"/>
                    <a:pt x="106378" y="132572"/>
                    <a:pt x="93653" y="132572"/>
                  </a:cubicBezTo>
                  <a:lnTo>
                    <a:pt x="50953" y="132572"/>
                  </a:lnTo>
                  <a:lnTo>
                    <a:pt x="50953" y="175272"/>
                  </a:lnTo>
                  <a:lnTo>
                    <a:pt x="93653" y="175272"/>
                  </a:lnTo>
                  <a:cubicBezTo>
                    <a:pt x="106378" y="175272"/>
                    <a:pt x="114683" y="166328"/>
                    <a:pt x="114683" y="15392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A4D5F0-B111-FFD8-9EFA-6A1F809638EA}"/>
                </a:ext>
              </a:extLst>
            </p:cNvPr>
            <p:cNvSpPr/>
            <p:nvPr/>
          </p:nvSpPr>
          <p:spPr>
            <a:xfrm>
              <a:off x="11329990" y="6345506"/>
              <a:ext cx="126928" cy="222977"/>
            </a:xfrm>
            <a:custGeom>
              <a:avLst/>
              <a:gdLst>
                <a:gd name="connsiteX0" fmla="*/ 126929 w 126928"/>
                <a:gd name="connsiteY0" fmla="*/ 0 h 222977"/>
                <a:gd name="connsiteX1" fmla="*/ 55744 w 126928"/>
                <a:gd name="connsiteY1" fmla="*/ 222977 h 222977"/>
                <a:gd name="connsiteX2" fmla="*/ 0 w 126928"/>
                <a:gd name="connsiteY2" fmla="*/ 222977 h 222977"/>
                <a:gd name="connsiteX3" fmla="*/ 75817 w 126928"/>
                <a:gd name="connsiteY3" fmla="*/ 0 h 222977"/>
                <a:gd name="connsiteX4" fmla="*/ 126929 w 126928"/>
                <a:gd name="connsiteY4" fmla="*/ 0 h 222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28" h="222977">
                  <a:moveTo>
                    <a:pt x="126929" y="0"/>
                  </a:moveTo>
                  <a:lnTo>
                    <a:pt x="55744" y="222977"/>
                  </a:lnTo>
                  <a:lnTo>
                    <a:pt x="0" y="222977"/>
                  </a:lnTo>
                  <a:cubicBezTo>
                    <a:pt x="0" y="222977"/>
                    <a:pt x="75817" y="0"/>
                    <a:pt x="75817" y="0"/>
                  </a:cubicBezTo>
                  <a:lnTo>
                    <a:pt x="126929" y="0"/>
                  </a:lnTo>
                  <a:close/>
                </a:path>
              </a:pathLst>
            </a:custGeom>
            <a:solidFill>
              <a:schemeClr val="accent6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75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400"/>
        </a:spcBef>
        <a:buFont typeface="Arial" panose="020B0604020202020204" pitchFamily="34" charset="0"/>
        <a:buNone/>
        <a:defRPr sz="1800" b="1" kern="120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1800" b="0" kern="1200">
          <a:solidFill>
            <a:schemeClr val="bg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600" b="0" kern="1200">
          <a:solidFill>
            <a:schemeClr val="bg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400" b="0" kern="1200">
          <a:solidFill>
            <a:schemeClr val="bg1"/>
          </a:solidFill>
          <a:latin typeface="+mn-lt"/>
          <a:ea typeface="+mn-ea"/>
          <a:cs typeface="+mn-cs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200" b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orient="horz" pos="3884">
          <p15:clr>
            <a:srgbClr val="F26B43"/>
          </p15:clr>
        </p15:guide>
        <p15:guide id="7" orient="horz" pos="1230">
          <p15:clr>
            <a:srgbClr val="F26B43"/>
          </p15:clr>
        </p15:guide>
        <p15:guide id="8" pos="118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2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5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11383835-8776-B9C1-585D-0C6913900D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4" r="30946"/>
          <a:stretch/>
        </p:blipFill>
        <p:spPr>
          <a:xfrm>
            <a:off x="7097915" y="0"/>
            <a:ext cx="5094087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7BE2B0-9393-749C-6767-98CD03D4B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1867933"/>
            <a:ext cx="6655424" cy="3374562"/>
          </a:xfrm>
        </p:spPr>
        <p:txBody>
          <a:bodyPr/>
          <a:lstStyle/>
          <a:p>
            <a:r>
              <a:rPr lang="en-US" dirty="0"/>
              <a:t>Enhancing Size Ratios through forecasting, clustering &amp;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CE042-4EC9-0DC8-F5B3-FFADF10C3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5530850"/>
            <a:ext cx="5688012" cy="904875"/>
          </a:xfrm>
        </p:spPr>
        <p:txBody>
          <a:bodyPr/>
          <a:lstStyle/>
          <a:p>
            <a:r>
              <a:rPr lang="en-US" dirty="0"/>
              <a:t>13/06/2024</a:t>
            </a:r>
          </a:p>
        </p:txBody>
      </p:sp>
      <p:pic>
        <p:nvPicPr>
          <p:cNvPr id="1026" name="Picture 2" descr="Organizational Logo">
            <a:extLst>
              <a:ext uri="{FF2B5EF4-FFF2-40B4-BE49-F238E27FC236}">
                <a16:creationId xmlns:a16="http://schemas.microsoft.com/office/drawing/2014/main" id="{8B7E6D1B-870A-31BA-2524-48722292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351" y="422275"/>
            <a:ext cx="1310234" cy="54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88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CBA28-14D5-92B7-09C3-FE97A7B3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Creation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EDD112-1768-E39F-3877-5B7564C425AA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Attributes</a:t>
            </a:r>
          </a:p>
          <a:p>
            <a:pPr lvl="1"/>
            <a:r>
              <a:rPr lang="en-ZA" dirty="0"/>
              <a:t>In exploring the use of colour names as a feature, I identified over 100 different colour names selected by individuals, which introduced a level of label bias. To address this, I undertook the additional task of creating new colour names by clustering products based on their LAB colour scale attributes. </a:t>
            </a:r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F78B4E-FC75-D417-BA89-440688D6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14D6BD51-B19A-0664-6DE4-8E60FDDAA9F3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998621"/>
            <a:ext cx="11160125" cy="738102"/>
          </a:xfrm>
        </p:spPr>
        <p:txBody>
          <a:bodyPr>
            <a:normAutofit/>
          </a:bodyPr>
          <a:lstStyle/>
          <a:p>
            <a:r>
              <a:rPr lang="en-GB" dirty="0"/>
              <a:t>During data curation and processing I complied strictly with GDPR and M&amp;S policies. Along with best practices in code refactoring, table optimisation and consistent documentation. </a:t>
            </a:r>
            <a:endParaRPr 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078DAE2-8F3A-3774-D78A-9FF9569DC38D}"/>
              </a:ext>
            </a:extLst>
          </p:cNvPr>
          <p:cNvSpPr txBox="1">
            <a:spLocks/>
          </p:cNvSpPr>
          <p:nvPr/>
        </p:nvSpPr>
        <p:spPr>
          <a:xfrm>
            <a:off x="678260" y="1952624"/>
            <a:ext cx="5322092" cy="4116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Demand Size Ratios</a:t>
            </a:r>
          </a:p>
          <a:p>
            <a:pPr lvl="1"/>
            <a:r>
              <a:rPr lang="en-US" dirty="0"/>
              <a:t>To create a view of demand while OOS, I tested several simple moving average approaches, achieving 72% accuracy. Combined with actual sales this represents 'unconstrained sales’. This allowed the creation of custom features such as:  </a:t>
            </a:r>
            <a:r>
              <a:rPr lang="en-US" dirty="0" err="1"/>
              <a:t>total_sales_vector</a:t>
            </a:r>
            <a:r>
              <a:rPr lang="en-US" dirty="0"/>
              <a:t>. (vector of unconstrained sales by size) and </a:t>
            </a:r>
            <a:r>
              <a:rPr lang="en-US" dirty="0" err="1"/>
              <a:t>size_ratio_sales</a:t>
            </a:r>
            <a:r>
              <a:rPr lang="en-US" dirty="0"/>
              <a:t> (vector of size ratio by unconstrained sales).</a:t>
            </a:r>
          </a:p>
        </p:txBody>
      </p:sp>
      <p:pic>
        <p:nvPicPr>
          <p:cNvPr id="8" name="Picture 7" descr="A graph of a colorful sphere&#10;&#10;Description automatically generated with medium confidence">
            <a:extLst>
              <a:ext uri="{FF2B5EF4-FFF2-40B4-BE49-F238E27FC236}">
                <a16:creationId xmlns:a16="http://schemas.microsoft.com/office/drawing/2014/main" id="{27383DBD-9B6C-4306-F3F1-9846FCC0F5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393" y="4059237"/>
            <a:ext cx="2611334" cy="2655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991FDC-531E-85F0-15A3-DC4C465A27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1" y="4589814"/>
            <a:ext cx="5324327" cy="147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9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24F8C9-F3AF-CBB0-0F22-0384B114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F906D-64FD-45BF-FD1D-A89702DDD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1A86F32C-E391-BBE1-0B1C-49DDD7B41D41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515938" y="1010653"/>
            <a:ext cx="11160125" cy="724486"/>
          </a:xfrm>
        </p:spPr>
        <p:txBody>
          <a:bodyPr>
            <a:normAutofit/>
          </a:bodyPr>
          <a:lstStyle/>
          <a:p>
            <a:r>
              <a:rPr lang="en-GB" dirty="0"/>
              <a:t>I </a:t>
            </a:r>
            <a:r>
              <a:rPr lang="en-US" dirty="0"/>
              <a:t>evaluated possible features prior to any modelling activities. This included data testing with checks for nulls and errors.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D6D720-65E2-47FF-E2ED-D8C6A3500DF3}"/>
              </a:ext>
            </a:extLst>
          </p:cNvPr>
          <p:cNvSpPr txBox="1"/>
          <p:nvPr/>
        </p:nvSpPr>
        <p:spPr>
          <a:xfrm>
            <a:off x="515939" y="1951039"/>
            <a:ext cx="532130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6"/>
                </a:solidFill>
              </a:rPr>
              <a:t>Average Size Ratio by Fabric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C40B9F-C6FC-8342-E2A5-462C7AAD5CFB}"/>
              </a:ext>
            </a:extLst>
          </p:cNvPr>
          <p:cNvSpPr txBox="1"/>
          <p:nvPr/>
        </p:nvSpPr>
        <p:spPr>
          <a:xfrm>
            <a:off x="6354763" y="1952625"/>
            <a:ext cx="532130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6"/>
                </a:solidFill>
              </a:rPr>
              <a:t>Feature Evaluation and Encoding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07869B2-C9DF-EA97-47F3-8D966587D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40" y="2331650"/>
            <a:ext cx="4779249" cy="3834200"/>
          </a:xfrm>
          <a:prstGeom prst="rect">
            <a:avLst/>
          </a:prstGeom>
          <a:noFill/>
        </p:spPr>
      </p:pic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5E15EB0-D2C3-A75D-C324-199A25E00AB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54763" y="2228038"/>
            <a:ext cx="5321300" cy="3937812"/>
          </a:xfrm>
        </p:spPr>
        <p:txBody>
          <a:bodyPr/>
          <a:lstStyle/>
          <a:p>
            <a:pPr lvl="2"/>
            <a:r>
              <a:rPr lang="en-US" dirty="0"/>
              <a:t>High error rates meant some attributes were redundant across 90% products, these were eliminated.</a:t>
            </a:r>
          </a:p>
          <a:p>
            <a:pPr lvl="2"/>
            <a:r>
              <a:rPr lang="en-US" dirty="0"/>
              <a:t>Heatmaps, showed correlations of size ratios with features such as Fabric. For example, Linen was more popular in larger sizes, whereas Leather was more popular in smaller sizes. </a:t>
            </a:r>
          </a:p>
          <a:p>
            <a:pPr lvl="2"/>
            <a:r>
              <a:rPr lang="en-US" dirty="0"/>
              <a:t>Colour trends indicated light and bright shades are more popular in larger sizes. </a:t>
            </a:r>
          </a:p>
          <a:p>
            <a:pPr lvl="2"/>
            <a:r>
              <a:rPr lang="en-US" dirty="0"/>
              <a:t>Price band analysis suggested cheaper clothing is more popular in smaller sizes. </a:t>
            </a:r>
          </a:p>
          <a:p>
            <a:pPr lvl="2"/>
            <a:r>
              <a:rPr lang="en-US" dirty="0"/>
              <a:t>Remaining categorical features were One Hot encoded or manually mapped if ordinal.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4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1D988-7FE8-B430-88FA-E99C5E1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86DDAE7-71CB-3E5B-A972-3ED5F156CB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7738267"/>
              </p:ext>
            </p:extLst>
          </p:nvPr>
        </p:nvGraphicFramePr>
        <p:xfrm>
          <a:off x="515935" y="1480572"/>
          <a:ext cx="11160120" cy="25617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176">
                  <a:extLst>
                    <a:ext uri="{9D8B030D-6E8A-4147-A177-3AD203B41FA5}">
                      <a16:colId xmlns:a16="http://schemas.microsoft.com/office/drawing/2014/main" val="657831280"/>
                    </a:ext>
                  </a:extLst>
                </a:gridCol>
                <a:gridCol w="3292872">
                  <a:extLst>
                    <a:ext uri="{9D8B030D-6E8A-4147-A177-3AD203B41FA5}">
                      <a16:colId xmlns:a16="http://schemas.microsoft.com/office/drawing/2014/main" val="3214535918"/>
                    </a:ext>
                  </a:extLst>
                </a:gridCol>
                <a:gridCol w="2232024">
                  <a:extLst>
                    <a:ext uri="{9D8B030D-6E8A-4147-A177-3AD203B41FA5}">
                      <a16:colId xmlns:a16="http://schemas.microsoft.com/office/drawing/2014/main" val="2452804437"/>
                    </a:ext>
                  </a:extLst>
                </a:gridCol>
                <a:gridCol w="2232024">
                  <a:extLst>
                    <a:ext uri="{9D8B030D-6E8A-4147-A177-3AD203B41FA5}">
                      <a16:colId xmlns:a16="http://schemas.microsoft.com/office/drawing/2014/main" val="562891863"/>
                    </a:ext>
                  </a:extLst>
                </a:gridCol>
                <a:gridCol w="2232024">
                  <a:extLst>
                    <a:ext uri="{9D8B030D-6E8A-4147-A177-3AD203B41FA5}">
                      <a16:colId xmlns:a16="http://schemas.microsoft.com/office/drawing/2014/main" val="3053631039"/>
                    </a:ext>
                  </a:extLst>
                </a:gridCol>
              </a:tblGrid>
              <a:tr h="425475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Ease to Implement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Suitability to Features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Efficiency &amp; Scalability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Transparency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260286"/>
                  </a:ext>
                </a:extLst>
              </a:tr>
              <a:tr h="42547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4"/>
                          </a:solidFill>
                          <a:latin typeface="+mn-lt"/>
                        </a:rPr>
                        <a:t>K means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Easiest: Simple &amp; Few parameters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Suited: if categorical processed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Highest: can handle vast data 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Highest: Simple Logic &amp; easy to visualize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677197"/>
                  </a:ext>
                </a:extLst>
              </a:tr>
              <a:tr h="383948">
                <a:tc>
                  <a:txBody>
                    <a:bodyPr/>
                    <a:lstStyle/>
                    <a:p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GMM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Moderate: More complex &amp; Parameter Estimation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Suited: can handle mixed data types 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Lowest: Computational Complexity &amp; poor Scaling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Lowest: Complex Probabilistic Model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846559"/>
                  </a:ext>
                </a:extLst>
              </a:tr>
              <a:tr h="425475">
                <a:tc>
                  <a:txBody>
                    <a:bodyPr/>
                    <a:lstStyle/>
                    <a:p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Hardest: Complex &amp; Parameter Sensitivity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Unsuited: as struggles with high dimensionality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Moderate: Parameter Sensitivity &amp; no iterations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Moderate: Rule Based 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830454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E4AEE-60E5-4544-7618-F012085A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3D261A32-57CE-109F-629C-13DD7235A86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15931" y="1078936"/>
            <a:ext cx="11160125" cy="409575"/>
          </a:xfrm>
        </p:spPr>
        <p:txBody>
          <a:bodyPr/>
          <a:lstStyle/>
          <a:p>
            <a:r>
              <a:rPr lang="en-GB" dirty="0"/>
              <a:t>Model Selection</a:t>
            </a:r>
            <a:endParaRPr lang="en-US" dirty="0"/>
          </a:p>
        </p:txBody>
      </p:sp>
      <p:sp>
        <p:nvSpPr>
          <p:cNvPr id="5" name="Subtitle 18">
            <a:extLst>
              <a:ext uri="{FF2B5EF4-FFF2-40B4-BE49-F238E27FC236}">
                <a16:creationId xmlns:a16="http://schemas.microsoft.com/office/drawing/2014/main" id="{FD6A1B35-948C-C41C-5BFC-D397CC47E6A4}"/>
              </a:ext>
            </a:extLst>
          </p:cNvPr>
          <p:cNvSpPr txBox="1">
            <a:spLocks/>
          </p:cNvSpPr>
          <p:nvPr/>
        </p:nvSpPr>
        <p:spPr>
          <a:xfrm>
            <a:off x="515929" y="3908930"/>
            <a:ext cx="11160125" cy="409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Evaluation</a:t>
            </a:r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C05CB37-977E-E1A6-1797-7FD6E10B5D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261543"/>
              </p:ext>
            </p:extLst>
          </p:nvPr>
        </p:nvGraphicFramePr>
        <p:xfrm>
          <a:off x="515934" y="4443605"/>
          <a:ext cx="11160120" cy="1422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176">
                  <a:extLst>
                    <a:ext uri="{9D8B030D-6E8A-4147-A177-3AD203B41FA5}">
                      <a16:colId xmlns:a16="http://schemas.microsoft.com/office/drawing/2014/main" val="657831280"/>
                    </a:ext>
                  </a:extLst>
                </a:gridCol>
                <a:gridCol w="3292872">
                  <a:extLst>
                    <a:ext uri="{9D8B030D-6E8A-4147-A177-3AD203B41FA5}">
                      <a16:colId xmlns:a16="http://schemas.microsoft.com/office/drawing/2014/main" val="3214535918"/>
                    </a:ext>
                  </a:extLst>
                </a:gridCol>
                <a:gridCol w="2232024">
                  <a:extLst>
                    <a:ext uri="{9D8B030D-6E8A-4147-A177-3AD203B41FA5}">
                      <a16:colId xmlns:a16="http://schemas.microsoft.com/office/drawing/2014/main" val="2452804437"/>
                    </a:ext>
                  </a:extLst>
                </a:gridCol>
                <a:gridCol w="2232024">
                  <a:extLst>
                    <a:ext uri="{9D8B030D-6E8A-4147-A177-3AD203B41FA5}">
                      <a16:colId xmlns:a16="http://schemas.microsoft.com/office/drawing/2014/main" val="562891863"/>
                    </a:ext>
                  </a:extLst>
                </a:gridCol>
                <a:gridCol w="2232024">
                  <a:extLst>
                    <a:ext uri="{9D8B030D-6E8A-4147-A177-3AD203B41FA5}">
                      <a16:colId xmlns:a16="http://schemas.microsoft.com/office/drawing/2014/main" val="3053631039"/>
                    </a:ext>
                  </a:extLst>
                </a:gridCol>
              </a:tblGrid>
              <a:tr h="425475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Optimal Number of Clusters (K)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Silhouette Score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MAPE of Size Ratios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MAPE vs Baseline (% diff)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260286"/>
                  </a:ext>
                </a:extLst>
              </a:tr>
              <a:tr h="42547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4"/>
                          </a:solidFill>
                          <a:latin typeface="+mn-lt"/>
                        </a:rPr>
                        <a:t>K means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0.369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13.08%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-28.2%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4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677197"/>
                  </a:ext>
                </a:extLst>
              </a:tr>
              <a:tr h="256491">
                <a:tc>
                  <a:txBody>
                    <a:bodyPr/>
                    <a:lstStyle/>
                    <a:p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Bisecting K means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0.319 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15.29%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>
                          <a:solidFill>
                            <a:schemeClr val="bg1"/>
                          </a:solidFill>
                        </a:rPr>
                        <a:t>-16.08%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846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37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1D988-7FE8-B430-88FA-E99C5E1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86DDAE7-71CB-3E5B-A972-3ED5F156CB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12575"/>
              </p:ext>
            </p:extLst>
          </p:nvPr>
        </p:nvGraphicFramePr>
        <p:xfrm>
          <a:off x="515938" y="2310751"/>
          <a:ext cx="11347211" cy="356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158">
                  <a:extLst>
                    <a:ext uri="{9D8B030D-6E8A-4147-A177-3AD203B41FA5}">
                      <a16:colId xmlns:a16="http://schemas.microsoft.com/office/drawing/2014/main" val="657831280"/>
                    </a:ext>
                  </a:extLst>
                </a:gridCol>
                <a:gridCol w="2361245">
                  <a:extLst>
                    <a:ext uri="{9D8B030D-6E8A-4147-A177-3AD203B41FA5}">
                      <a16:colId xmlns:a16="http://schemas.microsoft.com/office/drawing/2014/main" val="3214535918"/>
                    </a:ext>
                  </a:extLst>
                </a:gridCol>
                <a:gridCol w="2210755">
                  <a:extLst>
                    <a:ext uri="{9D8B030D-6E8A-4147-A177-3AD203B41FA5}">
                      <a16:colId xmlns:a16="http://schemas.microsoft.com/office/drawing/2014/main" val="2452804437"/>
                    </a:ext>
                  </a:extLst>
                </a:gridCol>
                <a:gridCol w="1864895">
                  <a:extLst>
                    <a:ext uri="{9D8B030D-6E8A-4147-A177-3AD203B41FA5}">
                      <a16:colId xmlns:a16="http://schemas.microsoft.com/office/drawing/2014/main" val="562891863"/>
                    </a:ext>
                  </a:extLst>
                </a:gridCol>
                <a:gridCol w="2165684">
                  <a:extLst>
                    <a:ext uri="{9D8B030D-6E8A-4147-A177-3AD203B41FA5}">
                      <a16:colId xmlns:a16="http://schemas.microsoft.com/office/drawing/2014/main" val="3053631039"/>
                    </a:ext>
                  </a:extLst>
                </a:gridCol>
                <a:gridCol w="1323474">
                  <a:extLst>
                    <a:ext uri="{9D8B030D-6E8A-4147-A177-3AD203B41FA5}">
                      <a16:colId xmlns:a16="http://schemas.microsoft.com/office/drawing/2014/main" val="290871711"/>
                    </a:ext>
                  </a:extLst>
                </a:gridCol>
              </a:tblGrid>
              <a:tr h="425475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Ease to Implement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Suitability to Features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Efficiency &amp; Scalability</a:t>
                      </a:r>
                      <a:endParaRPr lang="en-US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Transparency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+mn-lt"/>
                        </a:rPr>
                        <a:t>Accuracy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260286"/>
                  </a:ext>
                </a:extLst>
              </a:tr>
              <a:tr h="42547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4"/>
                          </a:solidFill>
                          <a:latin typeface="+mn-lt"/>
                        </a:rPr>
                        <a:t>Logistic </a:t>
                      </a:r>
                      <a:r>
                        <a:rPr lang="en-US" sz="14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Regression (</a:t>
                      </a:r>
                      <a:r>
                        <a:rPr lang="en-GB" sz="14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multinomial)</a:t>
                      </a:r>
                      <a:endParaRPr lang="en-US" sz="1400" b="1" kern="120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Easiest: Simple &amp; quick to train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Suited: if categorical processed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Highest: Computational efficiency &amp; can deal with vast data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High: Simple Logic &amp; easy to explain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4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677197"/>
                  </a:ext>
                </a:extLst>
              </a:tr>
              <a:tr h="383948">
                <a:tc>
                  <a:txBody>
                    <a:bodyPr/>
                    <a:lstStyle/>
                    <a:p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Moderate: Straightforward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Unsuited: struggles with high dimensionality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High: Quick to train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Highest: Simple Logic &amp; easy to visualize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0.39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846559"/>
                  </a:ext>
                </a:extLst>
              </a:tr>
              <a:tr h="425475">
                <a:tc>
                  <a:txBody>
                    <a:bodyPr/>
                    <a:lstStyle/>
                    <a:p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  <a:endParaRPr 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Hard: More complex &amp; slow to train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Suited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Moderate: </a:t>
                      </a:r>
                      <a:r>
                        <a:rPr kumimoji="0" lang="en-GB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higher resource requirements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Moderate: Complexity from Ensemble Approach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0.79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830454"/>
                  </a:ext>
                </a:extLst>
              </a:tr>
              <a:tr h="42547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GBM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Hardest: More parameter tunning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Suited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Low: Computationally intense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Low: High complexity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7200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48925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E4AEE-60E5-4544-7618-F012085A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19" name="Subtitle 18">
            <a:extLst>
              <a:ext uri="{FF2B5EF4-FFF2-40B4-BE49-F238E27FC236}">
                <a16:creationId xmlns:a16="http://schemas.microsoft.com/office/drawing/2014/main" id="{3D261A32-57CE-109F-629C-13DD7235A86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15943" y="1909115"/>
            <a:ext cx="11160125" cy="409575"/>
          </a:xfrm>
        </p:spPr>
        <p:txBody>
          <a:bodyPr/>
          <a:lstStyle/>
          <a:p>
            <a:r>
              <a:rPr lang="en-GB" dirty="0"/>
              <a:t>Model Selection &amp;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20E94-1BE5-1CBD-9588-E831F67F3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 &amp; Recommendations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79BAA4-D7E8-C964-77CA-A8A2D2935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074CA5D-11DB-17D0-0548-69D79A268B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5" r="28675"/>
          <a:stretch/>
        </p:blipFill>
        <p:spPr/>
      </p:pic>
    </p:spTree>
    <p:extLst>
      <p:ext uri="{BB962C8B-B14F-4D97-AF65-F5344CB8AC3E}">
        <p14:creationId xmlns:p14="http://schemas.microsoft.com/office/powerpoint/2010/main" val="2647734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3C2010A-D68A-C9C1-0697-2D1A7185D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76250"/>
            <a:ext cx="9453561" cy="1085850"/>
          </a:xfrm>
        </p:spPr>
        <p:txBody>
          <a:bodyPr/>
          <a:lstStyle/>
          <a:p>
            <a:r>
              <a:rPr lang="en-US" dirty="0"/>
              <a:t>Results &amp; Recommendations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86AB6-F0DF-073D-8FF9-6DE3CDAC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381750"/>
            <a:ext cx="324642" cy="19685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606534-D8D5-FA63-BA5F-45B5A799EE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9" y="1322386"/>
            <a:ext cx="2925094" cy="50593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Achieved Deliverables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Outperformed Size Ratio Baseline with 28% reduction in MAPE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Automated size estimation process using cluster averages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Recommendations presented in Power BI, with data pipeline triggered in Databricks</a:t>
            </a:r>
          </a:p>
          <a:p>
            <a:r>
              <a:rPr lang="en-US" dirty="0"/>
              <a:t>Recommendations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Conduct a live trial in menswear using Power BI recommendations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Track improvements in FPST &amp; Lost Sales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AC6247E-927D-EA2A-0518-2F0AFC7C88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3" t="678" r="9203" b="-53"/>
          <a:stretch/>
        </p:blipFill>
        <p:spPr>
          <a:xfrm>
            <a:off x="4375252" y="1588289"/>
            <a:ext cx="6547541" cy="4068761"/>
          </a:xfrm>
        </p:spPr>
      </p:pic>
    </p:spTree>
    <p:extLst>
      <p:ext uri="{BB962C8B-B14F-4D97-AF65-F5344CB8AC3E}">
        <p14:creationId xmlns:p14="http://schemas.microsoft.com/office/powerpoint/2010/main" val="90612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20E94-1BE5-1CBD-9588-E831F67F3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Risks, Limitations &amp; Implications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79BAA4-D7E8-C964-77CA-A8A2D2935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074CA5D-11DB-17D0-0548-69D79A268B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5" r="28675"/>
          <a:stretch/>
        </p:blipFill>
        <p:spPr/>
      </p:pic>
    </p:spTree>
    <p:extLst>
      <p:ext uri="{BB962C8B-B14F-4D97-AF65-F5344CB8AC3E}">
        <p14:creationId xmlns:p14="http://schemas.microsoft.com/office/powerpoint/2010/main" val="255247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A3C480-647C-BA1B-54EE-FDB2EB8A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 &amp; Limitations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86AB6-F0DF-073D-8FF9-6DE3CDAC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91A05E-5E1B-66A1-B0D1-0459620050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779" y="3143251"/>
            <a:ext cx="2417762" cy="3022599"/>
          </a:xfrm>
        </p:spPr>
        <p:txBody>
          <a:bodyPr>
            <a:normAutofit/>
          </a:bodyPr>
          <a:lstStyle/>
          <a:p>
            <a:r>
              <a:rPr lang="en-US" dirty="0"/>
              <a:t>Adoption</a:t>
            </a:r>
          </a:p>
          <a:p>
            <a:pPr lvl="1"/>
            <a:r>
              <a:rPr lang="en-US" dirty="0"/>
              <a:t>Effectiveness of the solution may vary based on how buyers use and interpret the recommendations.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User feedback from buyers is essential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2CDA5B-E68B-D9CF-DFF5-3F54EC00C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69899" y="3143251"/>
            <a:ext cx="2417762" cy="3022599"/>
          </a:xfrm>
        </p:spPr>
        <p:txBody>
          <a:bodyPr/>
          <a:lstStyle/>
          <a:p>
            <a:r>
              <a:rPr lang="en-GB" dirty="0"/>
              <a:t>Data Structure Changes</a:t>
            </a:r>
            <a:endParaRPr lang="en-US" dirty="0"/>
          </a:p>
          <a:p>
            <a:pPr lvl="1"/>
            <a:r>
              <a:rPr lang="en-US" dirty="0"/>
              <a:t>Could impact model performance.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Fully automated monitoring and alerting should be introduced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D14E3-0442-E8C1-1F83-C0ABBB1B45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84019" y="3143250"/>
            <a:ext cx="2417762" cy="3022599"/>
          </a:xfrm>
        </p:spPr>
        <p:txBody>
          <a:bodyPr/>
          <a:lstStyle/>
          <a:p>
            <a:r>
              <a:rPr lang="en-US" dirty="0"/>
              <a:t>Scaling </a:t>
            </a:r>
          </a:p>
          <a:p>
            <a:pPr lvl="1"/>
            <a:r>
              <a:rPr lang="en-US" dirty="0"/>
              <a:t>More advance models may be required as new BUs are added.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Need for iteration and refinement of models as solution is scaled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4C5D6-60E9-34A2-CC63-E94F2C8BFF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98139" y="3143251"/>
            <a:ext cx="2914120" cy="3022599"/>
          </a:xfrm>
        </p:spPr>
        <p:txBody>
          <a:bodyPr>
            <a:normAutofit/>
          </a:bodyPr>
          <a:lstStyle/>
          <a:p>
            <a:r>
              <a:rPr lang="en-US" dirty="0"/>
              <a:t>Integration into buying system</a:t>
            </a:r>
          </a:p>
          <a:p>
            <a:pPr lvl="1"/>
            <a:r>
              <a:rPr lang="en-US" dirty="0"/>
              <a:t>Due to the complex eco-system in buying, there is interdependency with other factors that may impact performance.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Effective communication and consideration of these interdependencies is required </a:t>
            </a:r>
          </a:p>
        </p:txBody>
      </p: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E727E3CD-DC4A-5635-8B19-FA4871C1A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02381" y="2092163"/>
            <a:ext cx="619126" cy="619126"/>
          </a:xfrm>
          <a:prstGeom prst="rect">
            <a:avLst/>
          </a:prstGeom>
        </p:spPr>
      </p:pic>
      <p:pic>
        <p:nvPicPr>
          <p:cNvPr id="35" name="Graphic 34" descr="Research with solid fill">
            <a:extLst>
              <a:ext uri="{FF2B5EF4-FFF2-40B4-BE49-F238E27FC236}">
                <a16:creationId xmlns:a16="http://schemas.microsoft.com/office/drawing/2014/main" id="{81CD1DA5-8429-2C14-36EA-23ED0A756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760828" y="2092164"/>
            <a:ext cx="619125" cy="619125"/>
          </a:xfrm>
          <a:prstGeom prst="rect">
            <a:avLst/>
          </a:prstGeom>
        </p:spPr>
      </p:pic>
      <p:pic>
        <p:nvPicPr>
          <p:cNvPr id="36" name="Graphic 35" descr="Maximize with solid fill">
            <a:extLst>
              <a:ext uri="{FF2B5EF4-FFF2-40B4-BE49-F238E27FC236}">
                <a16:creationId xmlns:a16="http://schemas.microsoft.com/office/drawing/2014/main" id="{853F3A22-2958-E978-261F-C9A1AE9BA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656051" y="2092163"/>
            <a:ext cx="619125" cy="619125"/>
          </a:xfrm>
          <a:prstGeom prst="rect">
            <a:avLst/>
          </a:prstGeom>
        </p:spPr>
      </p:pic>
      <p:pic>
        <p:nvPicPr>
          <p:cNvPr id="38" name="Graphic 37" descr="Network diagram with solid fill">
            <a:extLst>
              <a:ext uri="{FF2B5EF4-FFF2-40B4-BE49-F238E27FC236}">
                <a16:creationId xmlns:a16="http://schemas.microsoft.com/office/drawing/2014/main" id="{C65A5C47-4C05-2109-E5E3-AFB6AFAD9F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97393" y="2092163"/>
            <a:ext cx="619125" cy="619125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0B203192-0BFF-55A6-76EB-DA651F5C6CE3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GB" dirty="0"/>
              <a:t>Several Factors may influence the success of this solution, certain steps will need to be taken to mitigate this. </a:t>
            </a:r>
          </a:p>
        </p:txBody>
      </p:sp>
    </p:spTree>
    <p:extLst>
      <p:ext uri="{BB962C8B-B14F-4D97-AF65-F5344CB8AC3E}">
        <p14:creationId xmlns:p14="http://schemas.microsoft.com/office/powerpoint/2010/main" val="33196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51D988-7FE8-B430-88FA-E99C5E1D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you, Q&amp;A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E4AEE-60E5-4544-7618-F012085AC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40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02992EB5-15C6-55CA-D7E0-B1E7EFC47D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9526D925-B099-29A9-6A16-EE7E4947A2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Introduction &amp; Background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B7FF226A-595F-CB9E-78FF-6C3E4A8DC3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0BF3A9AE-CD6D-9E6B-F208-6A77146C1D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Methodology &amp; Project Scope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BBB5A39-F393-4A5A-46B0-134230737C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F4B6FBA6-8EE3-0EF4-021A-5649FA81086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Model Selection &amp; Evaluation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5362CF9-3FEA-855D-EFD7-A1E37F6C9E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4D277A90-AC31-7D8C-A196-B8C7490882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Results &amp; Recommendations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22ABF75-BC85-091C-48FB-631E62F98BB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4FFF91D-9081-6622-419E-5B77668821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Risks, Limitations &amp; Implications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28C07-3DCE-7787-ED8E-E341FE55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DCDBB2B8-EB46-61FC-EEEC-3F8BF992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Agenda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D8D4AFA-F7EC-D397-1616-83AF558C846E}"/>
              </a:ext>
            </a:extLst>
          </p:cNvPr>
          <p:cNvSpPr/>
          <p:nvPr/>
        </p:nvSpPr>
        <p:spPr>
          <a:xfrm>
            <a:off x="2839756" y="1993417"/>
            <a:ext cx="235233" cy="413238"/>
          </a:xfrm>
          <a:custGeom>
            <a:avLst/>
            <a:gdLst>
              <a:gd name="connsiteX0" fmla="*/ 152961 w 152960"/>
              <a:gd name="connsiteY0" fmla="*/ 0 h 268708"/>
              <a:gd name="connsiteX1" fmla="*/ 67177 w 152960"/>
              <a:gd name="connsiteY1" fmla="*/ 268708 h 268708"/>
              <a:gd name="connsiteX2" fmla="*/ 0 w 152960"/>
              <a:gd name="connsiteY2" fmla="*/ 268708 h 268708"/>
              <a:gd name="connsiteX3" fmla="*/ 91366 w 152960"/>
              <a:gd name="connsiteY3" fmla="*/ 0 h 268708"/>
              <a:gd name="connsiteX4" fmla="*/ 152961 w 152960"/>
              <a:gd name="connsiteY4" fmla="*/ 0 h 26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60" h="268708">
                <a:moveTo>
                  <a:pt x="152961" y="0"/>
                </a:moveTo>
                <a:lnTo>
                  <a:pt x="67177" y="268708"/>
                </a:lnTo>
                <a:lnTo>
                  <a:pt x="0" y="268708"/>
                </a:lnTo>
                <a:cubicBezTo>
                  <a:pt x="0" y="268708"/>
                  <a:pt x="91366" y="0"/>
                  <a:pt x="91366" y="0"/>
                </a:cubicBezTo>
                <a:lnTo>
                  <a:pt x="152961" y="0"/>
                </a:lnTo>
                <a:close/>
              </a:path>
            </a:pathLst>
          </a:custGeom>
          <a:solidFill>
            <a:schemeClr val="accent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B32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520C392-51AE-2407-5E38-6B02A20047B3}"/>
              </a:ext>
            </a:extLst>
          </p:cNvPr>
          <p:cNvSpPr/>
          <p:nvPr/>
        </p:nvSpPr>
        <p:spPr>
          <a:xfrm>
            <a:off x="2839756" y="2853505"/>
            <a:ext cx="235233" cy="413238"/>
          </a:xfrm>
          <a:custGeom>
            <a:avLst/>
            <a:gdLst>
              <a:gd name="connsiteX0" fmla="*/ 152961 w 152960"/>
              <a:gd name="connsiteY0" fmla="*/ 0 h 268708"/>
              <a:gd name="connsiteX1" fmla="*/ 67177 w 152960"/>
              <a:gd name="connsiteY1" fmla="*/ 268708 h 268708"/>
              <a:gd name="connsiteX2" fmla="*/ 0 w 152960"/>
              <a:gd name="connsiteY2" fmla="*/ 268708 h 268708"/>
              <a:gd name="connsiteX3" fmla="*/ 91366 w 152960"/>
              <a:gd name="connsiteY3" fmla="*/ 0 h 268708"/>
              <a:gd name="connsiteX4" fmla="*/ 152961 w 152960"/>
              <a:gd name="connsiteY4" fmla="*/ 0 h 26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60" h="268708">
                <a:moveTo>
                  <a:pt x="152961" y="0"/>
                </a:moveTo>
                <a:lnTo>
                  <a:pt x="67177" y="268708"/>
                </a:lnTo>
                <a:lnTo>
                  <a:pt x="0" y="268708"/>
                </a:lnTo>
                <a:cubicBezTo>
                  <a:pt x="0" y="268708"/>
                  <a:pt x="91366" y="0"/>
                  <a:pt x="91366" y="0"/>
                </a:cubicBezTo>
                <a:lnTo>
                  <a:pt x="152961" y="0"/>
                </a:lnTo>
                <a:close/>
              </a:path>
            </a:pathLst>
          </a:custGeom>
          <a:solidFill>
            <a:schemeClr val="accent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B32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57CDE08-98AE-7311-A5BD-ABE69C67EE1E}"/>
              </a:ext>
            </a:extLst>
          </p:cNvPr>
          <p:cNvSpPr/>
          <p:nvPr/>
        </p:nvSpPr>
        <p:spPr>
          <a:xfrm>
            <a:off x="2839756" y="3713593"/>
            <a:ext cx="235233" cy="413238"/>
          </a:xfrm>
          <a:custGeom>
            <a:avLst/>
            <a:gdLst>
              <a:gd name="connsiteX0" fmla="*/ 152961 w 152960"/>
              <a:gd name="connsiteY0" fmla="*/ 0 h 268708"/>
              <a:gd name="connsiteX1" fmla="*/ 67177 w 152960"/>
              <a:gd name="connsiteY1" fmla="*/ 268708 h 268708"/>
              <a:gd name="connsiteX2" fmla="*/ 0 w 152960"/>
              <a:gd name="connsiteY2" fmla="*/ 268708 h 268708"/>
              <a:gd name="connsiteX3" fmla="*/ 91366 w 152960"/>
              <a:gd name="connsiteY3" fmla="*/ 0 h 268708"/>
              <a:gd name="connsiteX4" fmla="*/ 152961 w 152960"/>
              <a:gd name="connsiteY4" fmla="*/ 0 h 26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60" h="268708">
                <a:moveTo>
                  <a:pt x="152961" y="0"/>
                </a:moveTo>
                <a:lnTo>
                  <a:pt x="67177" y="268708"/>
                </a:lnTo>
                <a:lnTo>
                  <a:pt x="0" y="268708"/>
                </a:lnTo>
                <a:cubicBezTo>
                  <a:pt x="0" y="268708"/>
                  <a:pt x="91366" y="0"/>
                  <a:pt x="91366" y="0"/>
                </a:cubicBezTo>
                <a:lnTo>
                  <a:pt x="152961" y="0"/>
                </a:lnTo>
                <a:close/>
              </a:path>
            </a:pathLst>
          </a:custGeom>
          <a:solidFill>
            <a:schemeClr val="accent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B32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141C1C2-8616-5F5D-24E1-028B1BB19553}"/>
              </a:ext>
            </a:extLst>
          </p:cNvPr>
          <p:cNvSpPr/>
          <p:nvPr/>
        </p:nvSpPr>
        <p:spPr>
          <a:xfrm>
            <a:off x="2839756" y="4573681"/>
            <a:ext cx="235233" cy="413238"/>
          </a:xfrm>
          <a:custGeom>
            <a:avLst/>
            <a:gdLst>
              <a:gd name="connsiteX0" fmla="*/ 152961 w 152960"/>
              <a:gd name="connsiteY0" fmla="*/ 0 h 268708"/>
              <a:gd name="connsiteX1" fmla="*/ 67177 w 152960"/>
              <a:gd name="connsiteY1" fmla="*/ 268708 h 268708"/>
              <a:gd name="connsiteX2" fmla="*/ 0 w 152960"/>
              <a:gd name="connsiteY2" fmla="*/ 268708 h 268708"/>
              <a:gd name="connsiteX3" fmla="*/ 91366 w 152960"/>
              <a:gd name="connsiteY3" fmla="*/ 0 h 268708"/>
              <a:gd name="connsiteX4" fmla="*/ 152961 w 152960"/>
              <a:gd name="connsiteY4" fmla="*/ 0 h 26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60" h="268708">
                <a:moveTo>
                  <a:pt x="152961" y="0"/>
                </a:moveTo>
                <a:lnTo>
                  <a:pt x="67177" y="268708"/>
                </a:lnTo>
                <a:lnTo>
                  <a:pt x="0" y="268708"/>
                </a:lnTo>
                <a:cubicBezTo>
                  <a:pt x="0" y="268708"/>
                  <a:pt x="91366" y="0"/>
                  <a:pt x="91366" y="0"/>
                </a:cubicBezTo>
                <a:lnTo>
                  <a:pt x="152961" y="0"/>
                </a:lnTo>
                <a:close/>
              </a:path>
            </a:pathLst>
          </a:custGeom>
          <a:solidFill>
            <a:schemeClr val="accent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B32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AF874B4-644A-8189-D27D-71445B0427DF}"/>
              </a:ext>
            </a:extLst>
          </p:cNvPr>
          <p:cNvSpPr/>
          <p:nvPr/>
        </p:nvSpPr>
        <p:spPr>
          <a:xfrm>
            <a:off x="2839756" y="5433768"/>
            <a:ext cx="235233" cy="413238"/>
          </a:xfrm>
          <a:custGeom>
            <a:avLst/>
            <a:gdLst>
              <a:gd name="connsiteX0" fmla="*/ 152961 w 152960"/>
              <a:gd name="connsiteY0" fmla="*/ 0 h 268708"/>
              <a:gd name="connsiteX1" fmla="*/ 67177 w 152960"/>
              <a:gd name="connsiteY1" fmla="*/ 268708 h 268708"/>
              <a:gd name="connsiteX2" fmla="*/ 0 w 152960"/>
              <a:gd name="connsiteY2" fmla="*/ 268708 h 268708"/>
              <a:gd name="connsiteX3" fmla="*/ 91366 w 152960"/>
              <a:gd name="connsiteY3" fmla="*/ 0 h 268708"/>
              <a:gd name="connsiteX4" fmla="*/ 152961 w 152960"/>
              <a:gd name="connsiteY4" fmla="*/ 0 h 268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60" h="268708">
                <a:moveTo>
                  <a:pt x="152961" y="0"/>
                </a:moveTo>
                <a:lnTo>
                  <a:pt x="67177" y="268708"/>
                </a:lnTo>
                <a:lnTo>
                  <a:pt x="0" y="268708"/>
                </a:lnTo>
                <a:cubicBezTo>
                  <a:pt x="0" y="268708"/>
                  <a:pt x="91366" y="0"/>
                  <a:pt x="91366" y="0"/>
                </a:cubicBezTo>
                <a:lnTo>
                  <a:pt x="152961" y="0"/>
                </a:lnTo>
                <a:close/>
              </a:path>
            </a:pathLst>
          </a:custGeom>
          <a:solidFill>
            <a:schemeClr val="accent6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1B32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65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20E94-1BE5-1CBD-9588-E831F67F3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&amp; Background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79BAA4-D7E8-C964-77CA-A8A2D2935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074CA5D-11DB-17D0-0548-69D79A268B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5" r="28675"/>
          <a:stretch/>
        </p:blipFill>
        <p:spPr/>
      </p:pic>
    </p:spTree>
    <p:extLst>
      <p:ext uri="{BB962C8B-B14F-4D97-AF65-F5344CB8AC3E}">
        <p14:creationId xmlns:p14="http://schemas.microsoft.com/office/powerpoint/2010/main" val="119603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CBA28-14D5-92B7-09C3-FE97A7B3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Buying Process 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F78B4E-FC75-D417-BA89-440688D6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E1CBC831-72EA-D68C-80C7-5C332FBE2361}"/>
              </a:ext>
            </a:extLst>
          </p:cNvPr>
          <p:cNvSpPr txBox="1">
            <a:spLocks/>
          </p:cNvSpPr>
          <p:nvPr/>
        </p:nvSpPr>
        <p:spPr>
          <a:xfrm>
            <a:off x="4642051" y="5525964"/>
            <a:ext cx="5448929" cy="8715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lvl="3" indent="0">
              <a:buFont typeface="Arial" panose="020B0604020202020204" pitchFamily="34" charset="0"/>
              <a:buNone/>
            </a:pPr>
            <a:r>
              <a:rPr lang="en-US" dirty="0"/>
              <a:t>Tools:       Range Planner      PLM &amp; SSI          SRT &amp; ESRT</a:t>
            </a:r>
          </a:p>
        </p:txBody>
      </p:sp>
      <p:sp>
        <p:nvSpPr>
          <p:cNvPr id="4" name="Subtitle 11">
            <a:extLst>
              <a:ext uri="{FF2B5EF4-FFF2-40B4-BE49-F238E27FC236}">
                <a16:creationId xmlns:a16="http://schemas.microsoft.com/office/drawing/2014/main" id="{7718538D-3FAA-C385-4E7E-210CC4D04D16}"/>
              </a:ext>
            </a:extLst>
          </p:cNvPr>
          <p:cNvSpPr txBox="1">
            <a:spLocks/>
          </p:cNvSpPr>
          <p:nvPr/>
        </p:nvSpPr>
        <p:spPr>
          <a:xfrm>
            <a:off x="5901514" y="4277151"/>
            <a:ext cx="1717374" cy="32145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Buying Process</a:t>
            </a:r>
            <a:endParaRPr lang="en-US" dirty="0"/>
          </a:p>
        </p:txBody>
      </p:sp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2A2BFBA1-C566-6F8A-DE49-BE783C6919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134168"/>
              </p:ext>
            </p:extLst>
          </p:nvPr>
        </p:nvGraphicFramePr>
        <p:xfrm>
          <a:off x="1626782" y="1949832"/>
          <a:ext cx="5487360" cy="3949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318283F-8962-A3E5-44E3-F482372177D0}"/>
              </a:ext>
            </a:extLst>
          </p:cNvPr>
          <p:cNvSpPr/>
          <p:nvPr/>
        </p:nvSpPr>
        <p:spPr>
          <a:xfrm>
            <a:off x="4685702" y="2912447"/>
            <a:ext cx="810591" cy="2422131"/>
          </a:xfrm>
          <a:custGeom>
            <a:avLst/>
            <a:gdLst>
              <a:gd name="connsiteX0" fmla="*/ 0 w 786060"/>
              <a:gd name="connsiteY0" fmla="*/ 2583711 h 2583711"/>
              <a:gd name="connsiteX1" fmla="*/ 754911 w 786060"/>
              <a:gd name="connsiteY1" fmla="*/ 1520456 h 2583711"/>
              <a:gd name="connsiteX2" fmla="*/ 606056 w 786060"/>
              <a:gd name="connsiteY2" fmla="*/ 0 h 2583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060" h="2583711">
                <a:moveTo>
                  <a:pt x="0" y="2583711"/>
                </a:moveTo>
                <a:cubicBezTo>
                  <a:pt x="326951" y="2267392"/>
                  <a:pt x="653902" y="1951074"/>
                  <a:pt x="754911" y="1520456"/>
                </a:cubicBezTo>
                <a:cubicBezTo>
                  <a:pt x="855920" y="1089838"/>
                  <a:pt x="685800" y="255181"/>
                  <a:pt x="606056" y="0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888CE3F5-B9A9-939B-BA91-E87871FBAAA1}"/>
              </a:ext>
            </a:extLst>
          </p:cNvPr>
          <p:cNvSpPr/>
          <p:nvPr/>
        </p:nvSpPr>
        <p:spPr>
          <a:xfrm rot="5572348">
            <a:off x="3707711" y="3138634"/>
            <a:ext cx="2340743" cy="1956061"/>
          </a:xfrm>
          <a:prstGeom prst="arc">
            <a:avLst>
              <a:gd name="adj1" fmla="val 16200000"/>
              <a:gd name="adj2" fmla="val 20774589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DB9A71E-FB01-A030-F4EC-C482EA067061}"/>
              </a:ext>
            </a:extLst>
          </p:cNvPr>
          <p:cNvSpPr txBox="1">
            <a:spLocks/>
          </p:cNvSpPr>
          <p:nvPr/>
        </p:nvSpPr>
        <p:spPr>
          <a:xfrm>
            <a:off x="5528096" y="4609129"/>
            <a:ext cx="1314543" cy="849775"/>
          </a:xfrm>
          <a:prstGeom prst="parallelogram">
            <a:avLst>
              <a:gd name="adj" fmla="val 35508"/>
            </a:avLst>
          </a:prstGeom>
          <a:solidFill>
            <a:schemeClr val="accent6"/>
          </a:solidFill>
        </p:spPr>
        <p:txBody>
          <a:bodyPr anchor="ctr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Range Planning &amp; Ranking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2A216DD-43E6-A8D1-4DDB-9F770F6A9A1F}"/>
              </a:ext>
            </a:extLst>
          </p:cNvPr>
          <p:cNvSpPr txBox="1">
            <a:spLocks/>
          </p:cNvSpPr>
          <p:nvPr/>
        </p:nvSpPr>
        <p:spPr>
          <a:xfrm>
            <a:off x="6664723" y="4612927"/>
            <a:ext cx="1314543" cy="849775"/>
          </a:xfrm>
          <a:prstGeom prst="parallelogram">
            <a:avLst>
              <a:gd name="adj" fmla="val 35508"/>
            </a:avLst>
          </a:prstGeom>
          <a:solidFill>
            <a:schemeClr val="accent6"/>
          </a:solidFill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Article Cataloging &amp; Estimates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8F590A48-9614-A091-60C5-030F899C8154}"/>
              </a:ext>
            </a:extLst>
          </p:cNvPr>
          <p:cNvSpPr txBox="1">
            <a:spLocks/>
          </p:cNvSpPr>
          <p:nvPr/>
        </p:nvSpPr>
        <p:spPr>
          <a:xfrm>
            <a:off x="7777809" y="4609129"/>
            <a:ext cx="1314543" cy="849775"/>
          </a:xfrm>
          <a:prstGeom prst="parallelogram">
            <a:avLst>
              <a:gd name="adj" fmla="val 35508"/>
            </a:avLst>
          </a:prstGeom>
          <a:solidFill>
            <a:schemeClr val="accent6"/>
          </a:solidFill>
        </p:spPr>
        <p:txBody>
          <a:bodyPr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Size Estimates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E656466-3A47-58A6-1805-E2A8946C1C1C}"/>
              </a:ext>
            </a:extLst>
          </p:cNvPr>
          <p:cNvSpPr/>
          <p:nvPr/>
        </p:nvSpPr>
        <p:spPr>
          <a:xfrm>
            <a:off x="6459901" y="4964531"/>
            <a:ext cx="384235" cy="30653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A44771A-CEBB-A5BA-4B02-17E62FDE010A}"/>
              </a:ext>
            </a:extLst>
          </p:cNvPr>
          <p:cNvSpPr/>
          <p:nvPr/>
        </p:nvSpPr>
        <p:spPr>
          <a:xfrm>
            <a:off x="7648647" y="4964531"/>
            <a:ext cx="384235" cy="30653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8788F6AA-3FE0-3C8F-42BD-5139BA7C668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15938" y="1150939"/>
            <a:ext cx="11160125" cy="761179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MS London" panose="020B05030202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focuses on enhancing the accuracy of size ratios of clothing - an integral part of the buying process that determines the allocation of each size to both stores and online.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28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CBA28-14D5-92B7-09C3-FE97A7B3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Business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5462B9-F2D3-8AA6-D533-02808B91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40" y="2983262"/>
            <a:ext cx="3359944" cy="33163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Relies on Historic Sales Data</a:t>
            </a:r>
          </a:p>
          <a:p>
            <a:pPr lvl="2" algn="ctr"/>
            <a:r>
              <a:rPr lang="en-US" dirty="0"/>
              <a:t>Not an accurate view of demand due to stockouts</a:t>
            </a:r>
          </a:p>
          <a:p>
            <a:pPr lvl="2" algn="ctr"/>
            <a:r>
              <a:rPr lang="en-US" dirty="0"/>
              <a:t>Often sparse for new or low selling products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C16CC-1174-9C2F-70F4-E148A7B0F9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6028" y="2983262"/>
            <a:ext cx="3359944" cy="33163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Manual Approach</a:t>
            </a:r>
          </a:p>
          <a:p>
            <a:pPr lvl="2" algn="ctr"/>
            <a:r>
              <a:rPr lang="en-US" dirty="0"/>
              <a:t>Requires significant manual analysis from buying teams </a:t>
            </a:r>
          </a:p>
          <a:p>
            <a:pPr lvl="2" algn="ctr"/>
            <a:r>
              <a:rPr lang="en-US" dirty="0"/>
              <a:t>Products are manually grouped, or hierarchical categories 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1A02-E618-A54C-B941-DC0E767445E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16117" y="2983262"/>
            <a:ext cx="3359944" cy="331632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Poor Accuracy</a:t>
            </a:r>
          </a:p>
          <a:p>
            <a:pPr lvl="2" algn="ctr"/>
            <a:r>
              <a:rPr lang="en-US" dirty="0"/>
              <a:t>High error rates, particularly for new products</a:t>
            </a:r>
          </a:p>
          <a:p>
            <a:pPr lvl="2" algn="ctr"/>
            <a:r>
              <a:rPr lang="en-US" dirty="0"/>
              <a:t>Leads to 9% Lost Sales, 10% unsold stock resulting in an opportunity of an additional £40M a year</a:t>
            </a:r>
          </a:p>
          <a:p>
            <a:pPr lvl="1" algn="ctr"/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F78B4E-FC75-D417-BA89-440688D6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46490942-1ED4-72D1-A4B8-4D812ED66EBF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1150939"/>
            <a:ext cx="11160125" cy="581482"/>
          </a:xfrm>
        </p:spPr>
        <p:txBody>
          <a:bodyPr/>
          <a:lstStyle/>
          <a:p>
            <a:r>
              <a:rPr lang="en-GB" dirty="0"/>
              <a:t>Summary of the inefficiencies of the current Size Ratio Tool</a:t>
            </a:r>
            <a:endParaRPr lang="en-US" dirty="0"/>
          </a:p>
        </p:txBody>
      </p:sp>
      <p:pic>
        <p:nvPicPr>
          <p:cNvPr id="4" name="Graphic 3" descr="Disk with solid fill">
            <a:extLst>
              <a:ext uri="{FF2B5EF4-FFF2-40B4-BE49-F238E27FC236}">
                <a16:creationId xmlns:a16="http://schemas.microsoft.com/office/drawing/2014/main" id="{7432DB48-7202-FB54-F0D3-66988E6C8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34158" y="1876805"/>
            <a:ext cx="1123507" cy="1123507"/>
          </a:xfrm>
          <a:prstGeom prst="rect">
            <a:avLst/>
          </a:prstGeom>
        </p:spPr>
      </p:pic>
      <p:pic>
        <p:nvPicPr>
          <p:cNvPr id="5" name="Graphic 4" descr="Clock with solid fill">
            <a:extLst>
              <a:ext uri="{FF2B5EF4-FFF2-40B4-BE49-F238E27FC236}">
                <a16:creationId xmlns:a16="http://schemas.microsoft.com/office/drawing/2014/main" id="{616C5A22-70EE-E918-CF74-8602D7218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531602" y="1857906"/>
            <a:ext cx="1123507" cy="1123507"/>
          </a:xfrm>
          <a:prstGeom prst="rect">
            <a:avLst/>
          </a:prstGeom>
        </p:spPr>
      </p:pic>
      <p:pic>
        <p:nvPicPr>
          <p:cNvPr id="8" name="Graphic 7" descr="Alterations &amp; Tailoring with solid fill">
            <a:extLst>
              <a:ext uri="{FF2B5EF4-FFF2-40B4-BE49-F238E27FC236}">
                <a16:creationId xmlns:a16="http://schemas.microsoft.com/office/drawing/2014/main" id="{AFDF606F-FE8D-2DE0-AF5D-EF85A4F23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434335" y="1857905"/>
            <a:ext cx="1123507" cy="1123507"/>
          </a:xfrm>
          <a:prstGeom prst="rect">
            <a:avLst/>
          </a:prstGeom>
        </p:spPr>
      </p:pic>
      <p:sp>
        <p:nvSpPr>
          <p:cNvPr id="9" name="Title 5">
            <a:extLst>
              <a:ext uri="{FF2B5EF4-FFF2-40B4-BE49-F238E27FC236}">
                <a16:creationId xmlns:a16="http://schemas.microsoft.com/office/drawing/2014/main" id="{1721C297-82FF-AD71-8841-E54053E210EE}"/>
              </a:ext>
            </a:extLst>
          </p:cNvPr>
          <p:cNvSpPr txBox="1">
            <a:spLocks/>
          </p:cNvSpPr>
          <p:nvPr/>
        </p:nvSpPr>
        <p:spPr>
          <a:xfrm>
            <a:off x="515938" y="5273873"/>
            <a:ext cx="11160122" cy="88132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can we improve Size Ratio estimation to reduce inefficiencies, increase accuracy and recover lost sales?</a:t>
            </a:r>
          </a:p>
        </p:txBody>
      </p:sp>
    </p:spTree>
    <p:extLst>
      <p:ext uri="{BB962C8B-B14F-4D97-AF65-F5344CB8AC3E}">
        <p14:creationId xmlns:p14="http://schemas.microsoft.com/office/powerpoint/2010/main" val="33229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20E94-1BE5-1CBD-9588-E831F67F3D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Methodology &amp; Project Scope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79BAA4-D7E8-C964-77CA-A8A2D2935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7714D6A-24FC-B13D-AB20-0D794E89610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" r="2012"/>
          <a:stretch/>
        </p:blipFill>
        <p:spPr/>
      </p:pic>
    </p:spTree>
    <p:extLst>
      <p:ext uri="{BB962C8B-B14F-4D97-AF65-F5344CB8AC3E}">
        <p14:creationId xmlns:p14="http://schemas.microsoft.com/office/powerpoint/2010/main" val="119438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BCBA28-14D5-92B7-09C3-FE97A7B3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&amp; Justification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5462B9-F2D3-8AA6-D533-02808B911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2705300"/>
            <a:ext cx="3359944" cy="4213225"/>
          </a:xfrm>
        </p:spPr>
        <p:txBody>
          <a:bodyPr/>
          <a:lstStyle/>
          <a:p>
            <a:pPr algn="ctr"/>
            <a:r>
              <a:rPr lang="en-US" dirty="0"/>
              <a:t>Create a reliable view of demand</a:t>
            </a:r>
          </a:p>
          <a:p>
            <a:pPr marL="0" lvl="2" indent="0" algn="ctr">
              <a:buNone/>
            </a:pPr>
            <a:r>
              <a:rPr lang="en-US" dirty="0"/>
              <a:t>Combine actual sales and time series forecasted “lost sales” for article variants out of stock. </a:t>
            </a:r>
          </a:p>
          <a:p>
            <a:pPr lvl="2" algn="ctr"/>
            <a:r>
              <a:rPr lang="en-US" dirty="0"/>
              <a:t>Data requirements to have demand by units per day</a:t>
            </a:r>
          </a:p>
          <a:p>
            <a:pPr lvl="2" algn="ctr"/>
            <a:r>
              <a:rPr lang="en-US" dirty="0"/>
              <a:t>Quick to build and implement </a:t>
            </a:r>
          </a:p>
          <a:p>
            <a:pPr lvl="2" algn="ctr"/>
            <a:r>
              <a:rPr lang="en-US" dirty="0"/>
              <a:t>Easily scalable as new products are added</a:t>
            </a:r>
          </a:p>
          <a:p>
            <a:pPr lvl="2" algn="ctr"/>
            <a:r>
              <a:rPr lang="en-US" dirty="0"/>
              <a:t>Method aligns with other data products, ensuring one version of the truth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1C16CC-1174-9C2F-70F4-E148A7B0F91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16028" y="2705301"/>
            <a:ext cx="3359944" cy="4213225"/>
          </a:xfrm>
        </p:spPr>
        <p:txBody>
          <a:bodyPr/>
          <a:lstStyle/>
          <a:p>
            <a:pPr algn="ctr"/>
            <a:r>
              <a:rPr lang="en-US" dirty="0"/>
              <a:t>Automate manual approach</a:t>
            </a:r>
          </a:p>
          <a:p>
            <a:pPr marL="0" lvl="2" indent="0" algn="ctr">
              <a:buNone/>
            </a:pPr>
            <a:r>
              <a:rPr lang="en-US" dirty="0"/>
              <a:t>Use ML techniques to cluster similar products based on demand and attributes.</a:t>
            </a:r>
          </a:p>
          <a:p>
            <a:pPr lvl="2" algn="ctr"/>
            <a:r>
              <a:rPr lang="en-US" dirty="0"/>
              <a:t>Superior handling of complex patterns </a:t>
            </a:r>
          </a:p>
          <a:p>
            <a:pPr lvl="2" algn="ctr"/>
            <a:r>
              <a:rPr lang="en-US" dirty="0"/>
              <a:t>Can handle vast data and a high number of product features</a:t>
            </a:r>
          </a:p>
          <a:p>
            <a:pPr lvl="2" algn="ctr"/>
            <a:r>
              <a:rPr lang="en-US" dirty="0"/>
              <a:t>Easily scalable as new products are added</a:t>
            </a:r>
          </a:p>
          <a:p>
            <a:pPr lvl="2" algn="ctr"/>
            <a:r>
              <a:rPr lang="en-US" dirty="0"/>
              <a:t>Enhanced reliability and speed than manual selection</a:t>
            </a:r>
          </a:p>
          <a:p>
            <a:pPr lvl="2" algn="ctr"/>
            <a:endParaRPr lang="en-US" dirty="0"/>
          </a:p>
          <a:p>
            <a:pPr lvl="2"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71A02-E618-A54C-B941-DC0E767445E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16117" y="2705301"/>
            <a:ext cx="3359944" cy="4213225"/>
          </a:xfrm>
        </p:spPr>
        <p:txBody>
          <a:bodyPr/>
          <a:lstStyle/>
          <a:p>
            <a:pPr algn="ctr"/>
            <a:r>
              <a:rPr lang="en-US" dirty="0"/>
              <a:t>Improve Accuracy</a:t>
            </a:r>
          </a:p>
          <a:p>
            <a:pPr marL="0" lvl="2" indent="0" algn="ctr">
              <a:buNone/>
            </a:pPr>
            <a:r>
              <a:rPr lang="en-US" dirty="0"/>
              <a:t>Use clusters to recommended size ratio estimates and ML methods to classify new products, with no historic demand, into clusters. </a:t>
            </a:r>
          </a:p>
          <a:p>
            <a:pPr lvl="2" algn="ctr"/>
            <a:r>
              <a:rPr lang="en-US" dirty="0"/>
              <a:t>Better consistency in approach</a:t>
            </a:r>
          </a:p>
          <a:p>
            <a:pPr lvl="2" algn="ctr"/>
            <a:r>
              <a:rPr lang="en-US" dirty="0"/>
              <a:t>ML methods have more objectivity</a:t>
            </a:r>
          </a:p>
          <a:p>
            <a:pPr lvl="2" algn="ctr"/>
            <a:r>
              <a:rPr lang="en-US" dirty="0"/>
              <a:t>Easily scalable as new products are added</a:t>
            </a:r>
          </a:p>
          <a:p>
            <a:pPr lvl="2" algn="ctr"/>
            <a:r>
              <a:rPr lang="en-US" dirty="0"/>
              <a:t>Provide quantifiable and consistently higher accuracy</a:t>
            </a:r>
          </a:p>
          <a:p>
            <a:pPr lvl="2"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2F78B4E-FC75-D417-BA89-440688D6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939" y="6453941"/>
            <a:ext cx="324642" cy="19685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46490942-1ED4-72D1-A4B8-4D812ED66EBF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/>
          <a:lstStyle/>
          <a:p>
            <a:r>
              <a:rPr lang="en-GB" dirty="0"/>
              <a:t>Justification of methodology used to address the Business Problem</a:t>
            </a:r>
            <a:endParaRPr lang="en-US" dirty="0"/>
          </a:p>
        </p:txBody>
      </p:sp>
      <p:pic>
        <p:nvPicPr>
          <p:cNvPr id="4" name="Graphic 3" descr="Business Growth with solid fill">
            <a:extLst>
              <a:ext uri="{FF2B5EF4-FFF2-40B4-BE49-F238E27FC236}">
                <a16:creationId xmlns:a16="http://schemas.microsoft.com/office/drawing/2014/main" id="{E9A74ED9-65CB-CEE7-C0EF-CB8EA1466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34157" y="1625320"/>
            <a:ext cx="1123507" cy="1123507"/>
          </a:xfrm>
          <a:prstGeom prst="rect">
            <a:avLst/>
          </a:prstGeom>
        </p:spPr>
      </p:pic>
      <p:pic>
        <p:nvPicPr>
          <p:cNvPr id="5" name="Graphic 4" descr="Magic Wand Auto with solid fill">
            <a:extLst>
              <a:ext uri="{FF2B5EF4-FFF2-40B4-BE49-F238E27FC236}">
                <a16:creationId xmlns:a16="http://schemas.microsoft.com/office/drawing/2014/main" id="{E5F84956-B189-4A52-7A39-CDA232B01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31602" y="1627686"/>
            <a:ext cx="1123507" cy="1123507"/>
          </a:xfrm>
          <a:prstGeom prst="rect">
            <a:avLst/>
          </a:prstGeom>
        </p:spPr>
      </p:pic>
      <p:pic>
        <p:nvPicPr>
          <p:cNvPr id="8" name="Graphic 7" descr="Normal Distribution with solid fill">
            <a:extLst>
              <a:ext uri="{FF2B5EF4-FFF2-40B4-BE49-F238E27FC236}">
                <a16:creationId xmlns:a16="http://schemas.microsoft.com/office/drawing/2014/main" id="{1E3188C5-58FB-1D98-CB66-E92590A95C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426403" y="1625320"/>
            <a:ext cx="1123507" cy="112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1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A3C480-647C-BA1B-54EE-FDB2EB8A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86AB6-F0DF-073D-8FF9-6DE3CDAC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084837-90BF-4842-A340-4BD84E84D18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w MS Londo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w MS London"/>
              <a:ea typeface="+mn-ea"/>
              <a:cs typeface="+mn-cs"/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58E4A211-9BC2-8602-EB47-513352F32377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515938" y="970459"/>
            <a:ext cx="11160125" cy="82204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Given the extended lead times of the buying process, I focussed on an initial POC in Menswear to demonstrate value with potential for a future live trial and later expansion. Measures of success included achieving technical and business scope as well as outperforming current SRT estimates in accuracy and efficiency.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91A05E-5E1B-66A1-B0D1-0459620050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236" y="2891492"/>
            <a:ext cx="3738814" cy="40026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POC: </a:t>
            </a:r>
            <a:r>
              <a:rPr lang="en-US" dirty="0">
                <a:solidFill>
                  <a:schemeClr val="bg1"/>
                </a:solidFill>
              </a:rPr>
              <a:t>Demonstrate the solution’s potential value and feasibility (Menswear)</a:t>
            </a:r>
          </a:p>
          <a:p>
            <a:pPr marL="0" lvl="2" indent="0">
              <a:buNone/>
            </a:pPr>
            <a:r>
              <a:rPr lang="en-US" dirty="0"/>
              <a:t>Business Scope: </a:t>
            </a:r>
          </a:p>
          <a:p>
            <a:pPr lvl="2"/>
            <a:r>
              <a:rPr lang="en-US" dirty="0"/>
              <a:t>Create a reliable view of demand for menswear from 2022 onwards</a:t>
            </a:r>
          </a:p>
          <a:p>
            <a:pPr lvl="2"/>
            <a:r>
              <a:rPr lang="en-US" dirty="0"/>
              <a:t>Develop a model to cluster similar products and a classification model for new products </a:t>
            </a:r>
          </a:p>
          <a:p>
            <a:pPr lvl="2"/>
            <a:r>
              <a:rPr lang="en-US" dirty="0"/>
              <a:t>Present higher accuracy size ratios in Power BI </a:t>
            </a:r>
          </a:p>
          <a:p>
            <a:pPr marL="0" lvl="2" indent="0">
              <a:buNone/>
            </a:pPr>
            <a:r>
              <a:rPr lang="en-US" dirty="0"/>
              <a:t>Technical Scope: </a:t>
            </a:r>
          </a:p>
          <a:p>
            <a:pPr lvl="2"/>
            <a:r>
              <a:rPr lang="en-US" dirty="0"/>
              <a:t>Use Databricks to trigger weekly runs of unconstrained sales and feature store</a:t>
            </a:r>
          </a:p>
          <a:p>
            <a:pPr lvl="2"/>
            <a:r>
              <a:rPr lang="en-US" dirty="0"/>
              <a:t>Track model performance in ML flow &amp; maintain comprehensive documentation</a:t>
            </a:r>
          </a:p>
          <a:p>
            <a:pPr marL="0" lvl="2" indent="0">
              <a:buNone/>
            </a:pP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2CDA5B-E68B-D9CF-DFF5-3F54EC00CB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1161" y="2891490"/>
            <a:ext cx="3738814" cy="4002607"/>
          </a:xfrm>
        </p:spPr>
        <p:txBody>
          <a:bodyPr>
            <a:normAutofit/>
          </a:bodyPr>
          <a:lstStyle/>
          <a:p>
            <a:r>
              <a:rPr lang="en-GB" sz="1700" dirty="0"/>
              <a:t>Live Trial: </a:t>
            </a:r>
            <a:r>
              <a:rPr lang="en-US" sz="1700" dirty="0">
                <a:solidFill>
                  <a:schemeClr val="bg1"/>
                </a:solidFill>
              </a:rPr>
              <a:t>Determine real world performance (Menswear)</a:t>
            </a:r>
          </a:p>
          <a:p>
            <a:pPr marL="0" lvl="2" indent="0">
              <a:buNone/>
            </a:pPr>
            <a:r>
              <a:rPr lang="en-US" sz="1500" dirty="0"/>
              <a:t>Business Scope: </a:t>
            </a:r>
          </a:p>
          <a:p>
            <a:pPr lvl="2"/>
            <a:r>
              <a:rPr lang="en-US" sz="1500" dirty="0"/>
              <a:t>Encourage adoption of Power BI by buyers, gathering user feedback</a:t>
            </a:r>
          </a:p>
          <a:p>
            <a:pPr lvl="2"/>
            <a:r>
              <a:rPr lang="en-US" sz="1500" dirty="0"/>
              <a:t>Track Lost sales &amp; FPST of trial products </a:t>
            </a:r>
          </a:p>
          <a:p>
            <a:pPr marL="0" lvl="2" indent="0">
              <a:buNone/>
            </a:pPr>
            <a:r>
              <a:rPr lang="en-US" sz="1500" dirty="0"/>
              <a:t>Technical Scope: </a:t>
            </a:r>
          </a:p>
          <a:p>
            <a:pPr lvl="2"/>
            <a:r>
              <a:rPr lang="en-US" sz="1500" dirty="0"/>
              <a:t>Ensure data is deployed in Azure pipeline with advance monitoring</a:t>
            </a:r>
          </a:p>
          <a:p>
            <a:pPr lvl="2"/>
            <a:r>
              <a:rPr lang="en-US" sz="1500" dirty="0"/>
              <a:t>All models are packaged and deployed to Azure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D14E3-0442-E8C1-1F83-C0ABBB1B451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13086" y="2891491"/>
            <a:ext cx="3738814" cy="4002606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Expanding to more BUs: </a:t>
            </a:r>
            <a:r>
              <a:rPr lang="en-US" sz="2000" dirty="0">
                <a:solidFill>
                  <a:schemeClr val="bg1"/>
                </a:solidFill>
              </a:rPr>
              <a:t>Iteratively scale to include products from more BUs</a:t>
            </a:r>
          </a:p>
          <a:p>
            <a:pPr marL="0" lvl="2" indent="0">
              <a:lnSpc>
                <a:spcPct val="110000"/>
              </a:lnSpc>
              <a:buNone/>
            </a:pPr>
            <a:r>
              <a:rPr lang="en-US" sz="1800" dirty="0"/>
              <a:t>Business Scope: 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Create a reliable view of demand for all BUs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Assess and develop model performance with additional BUs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Explore additional integration into current systems</a:t>
            </a:r>
          </a:p>
          <a:p>
            <a:pPr marL="0" lvl="2" indent="0">
              <a:lnSpc>
                <a:spcPct val="110000"/>
              </a:lnSpc>
              <a:buNone/>
            </a:pPr>
            <a:r>
              <a:rPr lang="en-US" sz="1800" dirty="0"/>
              <a:t>Technical Scope: 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Ensure data is deployed in Azure pipeline with advance monitoring</a:t>
            </a:r>
          </a:p>
          <a:p>
            <a:pPr lvl="2">
              <a:lnSpc>
                <a:spcPct val="110000"/>
              </a:lnSpc>
            </a:pPr>
            <a:r>
              <a:rPr lang="en-US" sz="1800" dirty="0"/>
              <a:t>All models are packaged and deployed to Azure DevOps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9069885-88BC-D670-228D-2D436CE63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688" y="2164953"/>
            <a:ext cx="595581" cy="4984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D27D016-060E-0365-9BEA-6CCC95505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4425" y="2162550"/>
            <a:ext cx="438150" cy="503280"/>
          </a:xfrm>
          <a:prstGeom prst="rect">
            <a:avLst/>
          </a:prstGeom>
        </p:spPr>
      </p:pic>
      <p:pic>
        <p:nvPicPr>
          <p:cNvPr id="22" name="Graphic 21" descr="Maximize with solid fill">
            <a:extLst>
              <a:ext uri="{FF2B5EF4-FFF2-40B4-BE49-F238E27FC236}">
                <a16:creationId xmlns:a16="http://schemas.microsoft.com/office/drawing/2014/main" id="{90564590-9918-2E9B-637F-EBE3DD2A0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66309" y="2188887"/>
            <a:ext cx="450607" cy="4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20E94-1BE5-1CBD-9588-E831F67F3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8938" y="2653133"/>
            <a:ext cx="6208712" cy="2277043"/>
          </a:xfrm>
        </p:spPr>
        <p:txBody>
          <a:bodyPr>
            <a:normAutofit/>
          </a:bodyPr>
          <a:lstStyle/>
          <a:p>
            <a:r>
              <a:rPr lang="en-US" dirty="0"/>
              <a:t>Model Selection &amp; Evaluation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79BAA4-D7E8-C964-77CA-A8A2D2935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pic>
        <p:nvPicPr>
          <p:cNvPr id="12" name="Picture Placeholder 11" descr="Person sitting and writing">
            <a:extLst>
              <a:ext uri="{FF2B5EF4-FFF2-40B4-BE49-F238E27FC236}">
                <a16:creationId xmlns:a16="http://schemas.microsoft.com/office/drawing/2014/main" id="{D1962429-F04F-7021-B115-5A8F652C09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28665" r="28665"/>
          <a:stretch/>
        </p:blipFill>
        <p:spPr>
          <a:xfrm>
            <a:off x="0" y="0"/>
            <a:ext cx="4387990" cy="6858000"/>
          </a:xfrm>
        </p:spPr>
      </p:pic>
    </p:spTree>
    <p:extLst>
      <p:ext uri="{BB962C8B-B14F-4D97-AF65-F5344CB8AC3E}">
        <p14:creationId xmlns:p14="http://schemas.microsoft.com/office/powerpoint/2010/main" val="162663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AM Data Products">
  <a:themeElements>
    <a:clrScheme name="Custom 3">
      <a:dk1>
        <a:srgbClr val="231B32"/>
      </a:dk1>
      <a:lt1>
        <a:sysClr val="window" lastClr="FFFFFF"/>
      </a:lt1>
      <a:dk2>
        <a:srgbClr val="006EBE"/>
      </a:dk2>
      <a:lt2>
        <a:srgbClr val="FFEA1D"/>
      </a:lt2>
      <a:accent1>
        <a:srgbClr val="84549D"/>
      </a:accent1>
      <a:accent2>
        <a:srgbClr val="9B3279"/>
      </a:accent2>
      <a:accent3>
        <a:srgbClr val="00A295"/>
      </a:accent3>
      <a:accent4>
        <a:srgbClr val="82B450"/>
      </a:accent4>
      <a:accent5>
        <a:srgbClr val="006E32"/>
      </a:accent5>
      <a:accent6>
        <a:srgbClr val="ED625F"/>
      </a:accent6>
      <a:hlink>
        <a:srgbClr val="231B32"/>
      </a:hlink>
      <a:folHlink>
        <a:srgbClr val="231B32"/>
      </a:folHlink>
    </a:clrScheme>
    <a:fontScheme name="Custom 10">
      <a:majorFont>
        <a:latin typeface="New MS London Bold"/>
        <a:ea typeface=""/>
        <a:cs typeface=""/>
      </a:majorFont>
      <a:minorFont>
        <a:latin typeface="New MS Londo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EAM">
  <a:themeElements>
    <a:clrScheme name="Custom 3">
      <a:dk1>
        <a:srgbClr val="231B32"/>
      </a:dk1>
      <a:lt1>
        <a:sysClr val="window" lastClr="FFFFFF"/>
      </a:lt1>
      <a:dk2>
        <a:srgbClr val="006EBE"/>
      </a:dk2>
      <a:lt2>
        <a:srgbClr val="FFEA1D"/>
      </a:lt2>
      <a:accent1>
        <a:srgbClr val="84549D"/>
      </a:accent1>
      <a:accent2>
        <a:srgbClr val="9B3279"/>
      </a:accent2>
      <a:accent3>
        <a:srgbClr val="00A295"/>
      </a:accent3>
      <a:accent4>
        <a:srgbClr val="82B450"/>
      </a:accent4>
      <a:accent5>
        <a:srgbClr val="006E32"/>
      </a:accent5>
      <a:accent6>
        <a:srgbClr val="ED625F"/>
      </a:accent6>
      <a:hlink>
        <a:srgbClr val="231B32"/>
      </a:hlink>
      <a:folHlink>
        <a:srgbClr val="231B32"/>
      </a:folHlink>
    </a:clrScheme>
    <a:fontScheme name="Custom 10">
      <a:majorFont>
        <a:latin typeface="New MS London Bold"/>
        <a:ea typeface=""/>
        <a:cs typeface=""/>
      </a:majorFont>
      <a:minorFont>
        <a:latin typeface="New MS Londo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EAM Enterprise Analytics">
  <a:themeElements>
    <a:clrScheme name="Custom 3">
      <a:dk1>
        <a:srgbClr val="231B32"/>
      </a:dk1>
      <a:lt1>
        <a:sysClr val="window" lastClr="FFFFFF"/>
      </a:lt1>
      <a:dk2>
        <a:srgbClr val="006EBE"/>
      </a:dk2>
      <a:lt2>
        <a:srgbClr val="FFEA1D"/>
      </a:lt2>
      <a:accent1>
        <a:srgbClr val="84549D"/>
      </a:accent1>
      <a:accent2>
        <a:srgbClr val="9B3279"/>
      </a:accent2>
      <a:accent3>
        <a:srgbClr val="00A295"/>
      </a:accent3>
      <a:accent4>
        <a:srgbClr val="82B450"/>
      </a:accent4>
      <a:accent5>
        <a:srgbClr val="006E32"/>
      </a:accent5>
      <a:accent6>
        <a:srgbClr val="ED625F"/>
      </a:accent6>
      <a:hlink>
        <a:srgbClr val="231B32"/>
      </a:hlink>
      <a:folHlink>
        <a:srgbClr val="231B32"/>
      </a:folHlink>
    </a:clrScheme>
    <a:fontScheme name="Custom 10">
      <a:majorFont>
        <a:latin typeface="New MS London Bold"/>
        <a:ea typeface=""/>
        <a:cs typeface=""/>
      </a:majorFont>
      <a:minorFont>
        <a:latin typeface="New MS Londo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2729B528BCB40A985707A21D7D25E" ma:contentTypeVersion="23" ma:contentTypeDescription="Create a new document." ma:contentTypeScope="" ma:versionID="e1c29483e27e0ce6af63bb3122d64ab7">
  <xsd:schema xmlns:xsd="http://www.w3.org/2001/XMLSchema" xmlns:xs="http://www.w3.org/2001/XMLSchema" xmlns:p="http://schemas.microsoft.com/office/2006/metadata/properties" xmlns:ns2="9a270b0c-2f7a-42f6-b01e-8260953f4723" xmlns:ns3="2446b957-9747-47c0-ac0c-40dc3f12d3b7" targetNamespace="http://schemas.microsoft.com/office/2006/metadata/properties" ma:root="true" ma:fieldsID="091294a77e1125768d7afcb6d6b0ce1c" ns2:_="" ns3:_="">
    <xsd:import namespace="9a270b0c-2f7a-42f6-b01e-8260953f4723"/>
    <xsd:import namespace="2446b957-9747-47c0-ac0c-40dc3f12d3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270b0c-2f7a-42f6-b01e-8260953f47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f293ec6e-e2cf-44ce-b850-8c312a9f0b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46b957-9747-47c0-ac0c-40dc3f12d3b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75b70f84-063c-4900-bd1d-4a1b8428fee2}" ma:internalName="TaxCatchAll" ma:showField="CatchAllData" ma:web="2446b957-9747-47c0-ac0c-40dc3f12d3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a270b0c-2f7a-42f6-b01e-8260953f4723">
      <Terms xmlns="http://schemas.microsoft.com/office/infopath/2007/PartnerControls"/>
    </lcf76f155ced4ddcb4097134ff3c332f>
    <TaxCatchAll xmlns="2446b957-9747-47c0-ac0c-40dc3f12d3b7" xsi:nil="true"/>
  </documentManagement>
</p:properties>
</file>

<file path=customXml/itemProps1.xml><?xml version="1.0" encoding="utf-8"?>
<ds:datastoreItem xmlns:ds="http://schemas.openxmlformats.org/officeDocument/2006/customXml" ds:itemID="{809C94C3-4B5B-4F83-9E16-5830BD0C6B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9147D5-1CA0-43B0-9B46-BBC21F1CF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270b0c-2f7a-42f6-b01e-8260953f4723"/>
    <ds:schemaRef ds:uri="2446b957-9747-47c0-ac0c-40dc3f12d3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8009338-1463-4DB8-83F7-96DD42AD4F7C}">
  <ds:schemaRefs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2446b957-9747-47c0-ac0c-40dc3f12d3b7"/>
    <ds:schemaRef ds:uri="http://purl.org/dc/elements/1.1/"/>
    <ds:schemaRef ds:uri="http://schemas.microsoft.com/office/2006/metadata/properties"/>
    <ds:schemaRef ds:uri="9a270b0c-2f7a-42f6-b01e-8260953f4723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10914</TotalTime>
  <Words>1380</Words>
  <Application>Microsoft Office PowerPoint</Application>
  <PresentationFormat>Widescreen</PresentationFormat>
  <Paragraphs>211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MS London</vt:lpstr>
      <vt:lpstr>New MS London</vt:lpstr>
      <vt:lpstr>Office Theme</vt:lpstr>
      <vt:lpstr>BEAM Data Products</vt:lpstr>
      <vt:lpstr>BEAM</vt:lpstr>
      <vt:lpstr>BEAM Enterprise Analytics</vt:lpstr>
      <vt:lpstr>Enhancing Size Ratios through forecasting, clustering &amp; classification</vt:lpstr>
      <vt:lpstr> Agenda</vt:lpstr>
      <vt:lpstr>Introduction &amp; Background</vt:lpstr>
      <vt:lpstr>The Buying Process </vt:lpstr>
      <vt:lpstr>The Business Problem</vt:lpstr>
      <vt:lpstr>Methodology &amp; Project Scope</vt:lpstr>
      <vt:lpstr>Methodology &amp; Justification</vt:lpstr>
      <vt:lpstr>Project Scope</vt:lpstr>
      <vt:lpstr>Model Selection &amp; Evaluation</vt:lpstr>
      <vt:lpstr>Feature Creation</vt:lpstr>
      <vt:lpstr>Feature Selection</vt:lpstr>
      <vt:lpstr>Clustering</vt:lpstr>
      <vt:lpstr>Classification</vt:lpstr>
      <vt:lpstr>Results &amp; Recommendations </vt:lpstr>
      <vt:lpstr>Results &amp; Recommendations</vt:lpstr>
      <vt:lpstr>Risks, Limitations &amp; Implications</vt:lpstr>
      <vt:lpstr>Risks &amp; Limitations</vt:lpstr>
      <vt:lpstr>Thank you, Q&amp;A</vt:lpstr>
    </vt:vector>
  </TitlesOfParts>
  <Company>Marks and Spencer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BEAM Teams template</dc:title>
  <dc:creator>Colenutt-Hutchins, Jonathan</dc:creator>
  <cp:lastModifiedBy>Brown, Nicole</cp:lastModifiedBy>
  <cp:revision>12</cp:revision>
  <dcterms:created xsi:type="dcterms:W3CDTF">2023-12-13T16:19:21Z</dcterms:created>
  <dcterms:modified xsi:type="dcterms:W3CDTF">2024-10-31T16:18:35Z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0x010100D002729B528BCB40A985707A21D7D25E</vt:lpwstr>
  </property>
  <property fmtid="{D5CDD505-2E9C-101B-9397-08002B2CF9AE}" pid="3" name="MediaServiceImageTags">
    <vt:lpwstr/>
  </property>
</Properties>
</file>